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A1FF-F6A3-4B37-ACCB-FEDA2B9F4B2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16CE898-9666-40F2-9206-E33477807C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A1FF-F6A3-4B37-ACCB-FEDA2B9F4B2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E898-9666-40F2-9206-E33477807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A1FF-F6A3-4B37-ACCB-FEDA2B9F4B2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E898-9666-40F2-9206-E33477807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A1FF-F6A3-4B37-ACCB-FEDA2B9F4B2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E898-9666-40F2-9206-E33477807C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A1FF-F6A3-4B37-ACCB-FEDA2B9F4B2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6CE898-9666-40F2-9206-E33477807C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A1FF-F6A3-4B37-ACCB-FEDA2B9F4B2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E898-9666-40F2-9206-E33477807C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A1FF-F6A3-4B37-ACCB-FEDA2B9F4B2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E898-9666-40F2-9206-E33477807C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A1FF-F6A3-4B37-ACCB-FEDA2B9F4B2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E898-9666-40F2-9206-E33477807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A1FF-F6A3-4B37-ACCB-FEDA2B9F4B2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E898-9666-40F2-9206-E33477807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A1FF-F6A3-4B37-ACCB-FEDA2B9F4B2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E898-9666-40F2-9206-E33477807C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A1FF-F6A3-4B37-ACCB-FEDA2B9F4B2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6CE898-9666-40F2-9206-E33477807C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B8A1FF-F6A3-4B37-ACCB-FEDA2B9F4B2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16CE898-9666-40F2-9206-E33477807C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Gray"/>
        <p:txBody>
          <a:bodyPr>
            <a:normAutofit/>
          </a:bodyPr>
          <a:lstStyle/>
          <a:p>
            <a:pPr algn="r"/>
            <a:r>
              <a:rPr lang="en-US" sz="2400" b="1" dirty="0" err="1">
                <a:latin typeface="Baamini" pitchFamily="2" charset="0"/>
              </a:rPr>
              <a:t>Nguh.Qh</a:t>
            </a:r>
            <a:r>
              <a:rPr lang="en-US" sz="2400" b="1" dirty="0">
                <a:latin typeface="Baamini" pitchFamily="2" charset="0"/>
              </a:rPr>
              <a:t>.];</a:t>
            </a:r>
            <a:r>
              <a:rPr lang="en-US" sz="2400" b="1" dirty="0" err="1">
                <a:latin typeface="Baamini" pitchFamily="2" charset="0"/>
              </a:rPr>
              <a:t>bgd</a:t>
            </a:r>
            <a:r>
              <a:rPr lang="en-US" sz="2400" b="1" dirty="0">
                <a:latin typeface="Baamini" pitchFamily="2" charset="0"/>
              </a:rPr>
              <a:t>;&gt;</a:t>
            </a:r>
          </a:p>
          <a:p>
            <a:pPr algn="r"/>
            <a:r>
              <a:rPr lang="en-US" sz="1800" b="1" dirty="0" err="1">
                <a:latin typeface="Baamini" pitchFamily="2" charset="0"/>
              </a:rPr>
              <a:t>jkpopay;Jiw</a:t>
            </a:r>
            <a:r>
              <a:rPr lang="en-US" sz="1800" b="1" dirty="0">
                <a:latin typeface="Baamini" pitchFamily="2" charset="0"/>
              </a:rPr>
              <a:t>&gt;</a:t>
            </a:r>
          </a:p>
          <a:p>
            <a:pPr algn="r"/>
            <a:r>
              <a:rPr lang="en-US" sz="1800" b="1" dirty="0" err="1">
                <a:latin typeface="Baamini" pitchFamily="2" charset="0"/>
              </a:rPr>
              <a:t>kNdhd;kzpak</a:t>
            </a:r>
            <a:r>
              <a:rPr lang="en-US" sz="1800" b="1" dirty="0">
                <a:latin typeface="Baamini" pitchFamily="2" charset="0"/>
              </a:rPr>
              <a:t>; </a:t>
            </a:r>
            <a:r>
              <a:rPr lang="en-US" sz="1800" b="1" dirty="0" err="1">
                <a:latin typeface="Baamini" pitchFamily="2" charset="0"/>
              </a:rPr>
              <a:t>Re;judhu</a:t>
            </a:r>
            <a:r>
              <a:rPr lang="en-US" sz="1800" b="1" dirty="0">
                <a:latin typeface="Baamini" pitchFamily="2" charset="0"/>
              </a:rPr>
              <a:t>; </a:t>
            </a:r>
            <a:r>
              <a:rPr lang="en-US" sz="1800" b="1" dirty="0" err="1">
                <a:latin typeface="Baamini" pitchFamily="2" charset="0"/>
              </a:rPr>
              <a:t>gy;fiyf;fofk</a:t>
            </a:r>
            <a:r>
              <a:rPr lang="en-US" sz="1800" b="1" dirty="0">
                <a:latin typeface="Baamini" pitchFamily="2" charset="0"/>
              </a:rPr>
              <a:t>;</a:t>
            </a:r>
          </a:p>
          <a:p>
            <a:pPr algn="r"/>
            <a:r>
              <a:rPr lang="en-US" sz="1800" b="1" dirty="0" err="1">
                <a:latin typeface="Baamini" pitchFamily="2" charset="0"/>
              </a:rPr>
              <a:t>jpUney;Ntyp</a:t>
            </a:r>
            <a:r>
              <a:rPr lang="en-US" sz="1800" b="1" dirty="0">
                <a:latin typeface="Baamini" pitchFamily="2" charset="0"/>
              </a:rPr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Gray"/>
        <p:txBody>
          <a:bodyPr>
            <a:normAutofit/>
          </a:bodyPr>
          <a:lstStyle/>
          <a:p>
            <a:r>
              <a:rPr lang="en-US" sz="3600" dirty="0" err="1" smtClean="0">
                <a:latin typeface="Baamini" pitchFamily="2" charset="0"/>
              </a:rPr>
              <a:t>fsMa;T</a:t>
            </a: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err="1" smtClean="0">
                <a:latin typeface="Baamini" pitchFamily="2" charset="0"/>
              </a:rPr>
              <a:t>newpKiwfs</a:t>
            </a:r>
            <a:r>
              <a:rPr lang="en-US" sz="3600" dirty="0" smtClean="0">
                <a:latin typeface="Baamini" pitchFamily="2" charset="0"/>
              </a:rPr>
              <a:t>;</a:t>
            </a:r>
            <a:endParaRPr lang="en-US" sz="3600" dirty="0">
              <a:latin typeface="Baamini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latin typeface="Baamini" pitchFamily="2" charset="0"/>
              </a:rPr>
              <a:t>fsMa;Tf;Fg</a:t>
            </a:r>
            <a:r>
              <a:rPr lang="en-US" sz="3600" b="1" dirty="0" smtClean="0">
                <a:latin typeface="Baamini" pitchFamily="2" charset="0"/>
              </a:rPr>
              <a:t>; </a:t>
            </a:r>
            <a:r>
              <a:rPr lang="en-US" sz="3600" b="1" dirty="0" err="1" smtClean="0">
                <a:latin typeface="Baamini" pitchFamily="2" charset="0"/>
              </a:rPr>
              <a:t>gpd</a:t>
            </a:r>
            <a:r>
              <a:rPr lang="en-US" sz="3600" b="1" dirty="0" smtClean="0">
                <a:latin typeface="Baamini" pitchFamily="2" charset="0"/>
              </a:rPr>
              <a:t>;</a:t>
            </a:r>
            <a:endParaRPr lang="en-US" sz="3600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 smtClean="0">
                <a:latin typeface="Baamini" pitchFamily="2" charset="0"/>
              </a:rPr>
              <a:t>Nrfupj;jj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juTfis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tifg;gLj;jy</a:t>
            </a:r>
            <a:r>
              <a:rPr lang="en-US" dirty="0" smtClean="0">
                <a:latin typeface="Baamini" pitchFamily="2" charset="0"/>
              </a:rPr>
              <a:t>;. </a:t>
            </a:r>
            <a:r>
              <a:rPr lang="en-US" dirty="0" err="1" smtClean="0">
                <a:latin typeface="Baamini" pitchFamily="2" charset="0"/>
              </a:rPr>
              <a:t>juTfis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kjpg;gPL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nra;jy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kPz;Lk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fsMa;T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Njitg;gLfpd;wjh</a:t>
            </a:r>
            <a:r>
              <a:rPr lang="en-US" dirty="0" smtClean="0">
                <a:latin typeface="Baamini" pitchFamily="2" charset="0"/>
              </a:rPr>
              <a:t>? </a:t>
            </a:r>
            <a:r>
              <a:rPr lang="en-US" dirty="0" err="1" smtClean="0">
                <a:latin typeface="Baamini" pitchFamily="2" charset="0"/>
              </a:rPr>
              <a:t>vd;gij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cWjpnra;jy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juTfSf;fpilapyhd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cwTfisf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fz;lwpjy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Ma;Tr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rpf;fNyhL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njhlu;Gg;gLj;jy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fUJNfhs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xd;iw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cUthf;Fjy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Ma;Tr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rpf;fYf;fhdj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njspT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cs;sjh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vdr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Nrhjpj;jy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 err="1" smtClean="0">
                <a:latin typeface="Baamini" pitchFamily="2" charset="0"/>
              </a:rPr>
              <a:t>Ma;twpf;if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lvl="0"/>
            <a:r>
              <a:rPr lang="en-US" dirty="0" err="1" smtClean="0">
                <a:latin typeface="Baamini" pitchFamily="2" charset="0"/>
              </a:rPr>
              <a:t>juTfs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NghJkhdJ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vd;W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cWjp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nra;ag;gl</a:t>
            </a:r>
            <a:r>
              <a:rPr lang="en-US" dirty="0" smtClean="0">
                <a:latin typeface="Baamini" pitchFamily="2" charset="0"/>
              </a:rPr>
              <a:t>;;</a:t>
            </a:r>
            <a:r>
              <a:rPr lang="en-US" dirty="0" err="1" smtClean="0">
                <a:latin typeface="Baamini" pitchFamily="2" charset="0"/>
              </a:rPr>
              <a:t>lgpd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Ma;twpf;ifiaj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jpl;lkpl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Ntz;Lk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juTfisj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ju;f;fj;jpd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mbg;gilapy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xUq;fpizf;Fk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tha;Gfisf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fz;lwpe;J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mjd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mbg;gilapy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Ma;twpf;if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jpl;lkplg;gly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Ntz;Lk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Ma;Tr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rpf;fYf;fhdj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njspT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cWjpnra;ag;gl;lJk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Ma;twpf;ifiaj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jahupf;fyhk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lvl="0"/>
            <a:endParaRPr lang="en-US" dirty="0" smtClean="0">
              <a:latin typeface="Baamini" pitchFamily="2" charset="0"/>
            </a:endParaRPr>
          </a:p>
          <a:p>
            <a:pPr lvl="0" algn="ctr">
              <a:buNone/>
            </a:pPr>
            <a:r>
              <a:rPr lang="en-US" dirty="0" err="1" smtClean="0">
                <a:latin typeface="Baamini" pitchFamily="2" charset="0"/>
              </a:rPr>
              <a:t>e</a:t>
            </a:r>
            <a:r>
              <a:rPr lang="en-US" dirty="0" err="1" smtClean="0">
                <a:latin typeface="Baamini" pitchFamily="2" charset="0"/>
              </a:rPr>
              <a:t>d;wp</a:t>
            </a:r>
            <a:endParaRPr lang="en-US" dirty="0" smtClean="0">
              <a:latin typeface="Baamini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3600" b="1" dirty="0" err="1" smtClean="0">
                <a:latin typeface="Baamini" pitchFamily="2" charset="0"/>
              </a:rPr>
              <a:t>mwpKfk</a:t>
            </a:r>
            <a:r>
              <a:rPr lang="en-US" sz="3600" b="1" dirty="0" smtClean="0">
                <a:latin typeface="Baamini" pitchFamily="2" charset="0"/>
              </a:rPr>
              <a:t>;</a:t>
            </a:r>
          </a:p>
          <a:p>
            <a:pPr algn="just">
              <a:buNone/>
            </a:pPr>
            <a:r>
              <a:rPr lang="en-US" dirty="0" smtClean="0">
                <a:latin typeface="Baamini" pitchFamily="2" charset="0"/>
              </a:rPr>
              <a:t>		</a:t>
            </a:r>
            <a:r>
              <a:rPr lang="en-US" dirty="0" err="1" smtClean="0">
                <a:latin typeface="Baamini" pitchFamily="2" charset="0"/>
              </a:rPr>
              <a:t>ehl;lhu;tof;fw;wpay</a:t>
            </a:r>
            <a:r>
              <a:rPr lang="en-US" dirty="0">
                <a:latin typeface="Baamini" pitchFamily="2" charset="0"/>
              </a:rPr>
              <a:t>;&gt; </a:t>
            </a:r>
            <a:r>
              <a:rPr lang="en-US" dirty="0" err="1">
                <a:latin typeface="Baamini" pitchFamily="2" charset="0"/>
              </a:rPr>
              <a:t>khdpltpay</a:t>
            </a:r>
            <a:r>
              <a:rPr lang="en-US" dirty="0">
                <a:latin typeface="Baamini" pitchFamily="2" charset="0"/>
              </a:rPr>
              <a:t>;&gt; </a:t>
            </a:r>
            <a:r>
              <a:rPr lang="en-US" dirty="0" err="1">
                <a:latin typeface="Baamini" pitchFamily="2" charset="0"/>
              </a:rPr>
              <a:t>r%ftpay</a:t>
            </a:r>
            <a:r>
              <a:rPr lang="en-US" dirty="0">
                <a:latin typeface="Baamini" pitchFamily="2" charset="0"/>
              </a:rPr>
              <a:t>; </a:t>
            </a:r>
            <a:r>
              <a:rPr lang="en-US" dirty="0" err="1">
                <a:latin typeface="Baamini" pitchFamily="2" charset="0"/>
              </a:rPr>
              <a:t>Nghd;w</a:t>
            </a:r>
            <a:r>
              <a:rPr lang="en-US" dirty="0">
                <a:latin typeface="Baamini" pitchFamily="2" charset="0"/>
              </a:rPr>
              <a:t> </a:t>
            </a:r>
            <a:r>
              <a:rPr lang="en-US" dirty="0" err="1">
                <a:latin typeface="Baamini" pitchFamily="2" charset="0"/>
              </a:rPr>
              <a:t>r%fmwptpay</a:t>
            </a:r>
            <a:r>
              <a:rPr lang="en-US" dirty="0">
                <a:latin typeface="Baamini" pitchFamily="2" charset="0"/>
              </a:rPr>
              <a:t>; </a:t>
            </a:r>
            <a:r>
              <a:rPr lang="en-US" dirty="0" err="1">
                <a:latin typeface="Baamini" pitchFamily="2" charset="0"/>
              </a:rPr>
              <a:t>Gyq;fspd</a:t>
            </a:r>
            <a:r>
              <a:rPr lang="en-US" dirty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Ma;Tg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nghUs</a:t>
            </a:r>
            <a:r>
              <a:rPr lang="en-US" dirty="0">
                <a:latin typeface="Baamini" pitchFamily="2" charset="0"/>
              </a:rPr>
              <a:t>; </a:t>
            </a:r>
            <a:r>
              <a:rPr lang="en-US" dirty="0" err="1">
                <a:latin typeface="Baamini" pitchFamily="2" charset="0"/>
              </a:rPr>
              <a:t>fsMa;tpd</a:t>
            </a:r>
            <a:r>
              <a:rPr lang="en-US" dirty="0">
                <a:latin typeface="Baamini" pitchFamily="2" charset="0"/>
              </a:rPr>
              <a:t>; %</a:t>
            </a:r>
            <a:r>
              <a:rPr lang="en-US" dirty="0" err="1">
                <a:latin typeface="Baamini" pitchFamily="2" charset="0"/>
              </a:rPr>
              <a:t>yNk</a:t>
            </a:r>
            <a:r>
              <a:rPr lang="en-US" dirty="0">
                <a:latin typeface="Baamini" pitchFamily="2" charset="0"/>
              </a:rPr>
              <a:t> </a:t>
            </a:r>
            <a:r>
              <a:rPr lang="en-US" dirty="0" err="1">
                <a:latin typeface="Baamini" pitchFamily="2" charset="0"/>
              </a:rPr>
              <a:t>ngwg;gLfpd;wd</a:t>
            </a:r>
            <a:r>
              <a:rPr lang="en-US" dirty="0">
                <a:latin typeface="Baamini" pitchFamily="2" charset="0"/>
              </a:rPr>
              <a:t>. </a:t>
            </a:r>
            <a:r>
              <a:rPr lang="en-US" dirty="0" err="1">
                <a:latin typeface="Baamini" pitchFamily="2" charset="0"/>
              </a:rPr>
              <a:t>vdNt</a:t>
            </a:r>
            <a:r>
              <a:rPr lang="en-US" dirty="0">
                <a:latin typeface="Baamini" pitchFamily="2" charset="0"/>
              </a:rPr>
              <a:t> ,</a:t>
            </a:r>
            <a:r>
              <a:rPr lang="en-US" dirty="0" err="1">
                <a:latin typeface="Baamini" pitchFamily="2" charset="0"/>
              </a:rPr>
              <a:t>g;Gyq;fspy</a:t>
            </a:r>
            <a:r>
              <a:rPr lang="en-US" dirty="0">
                <a:latin typeface="Baamini" pitchFamily="2" charset="0"/>
              </a:rPr>
              <a:t>; </a:t>
            </a:r>
            <a:r>
              <a:rPr lang="en-US" dirty="0" err="1">
                <a:latin typeface="Baamini" pitchFamily="2" charset="0"/>
              </a:rPr>
              <a:t>fsMa;T</a:t>
            </a:r>
            <a:r>
              <a:rPr lang="en-US" dirty="0">
                <a:latin typeface="Baamini" pitchFamily="2" charset="0"/>
              </a:rPr>
              <a:t> </a:t>
            </a:r>
            <a:r>
              <a:rPr lang="en-US" dirty="0" err="1">
                <a:latin typeface="Baamini" pitchFamily="2" charset="0"/>
              </a:rPr>
              <a:t>vt;thW</a:t>
            </a:r>
            <a:r>
              <a:rPr lang="en-US" dirty="0">
                <a:latin typeface="Baamini" pitchFamily="2" charset="0"/>
              </a:rPr>
              <a:t> </a:t>
            </a:r>
            <a:r>
              <a:rPr lang="en-US" dirty="0" err="1">
                <a:latin typeface="Baamini" pitchFamily="2" charset="0"/>
              </a:rPr>
              <a:t>nra;ag;gl</a:t>
            </a:r>
            <a:r>
              <a:rPr lang="en-US" dirty="0">
                <a:latin typeface="Baamini" pitchFamily="2" charset="0"/>
              </a:rPr>
              <a:t> </a:t>
            </a:r>
            <a:r>
              <a:rPr lang="en-US" dirty="0" err="1">
                <a:latin typeface="Baamini" pitchFamily="2" charset="0"/>
              </a:rPr>
              <a:t>Ntz;Lk</a:t>
            </a:r>
            <a:r>
              <a:rPr lang="en-US" dirty="0">
                <a:latin typeface="Baamini" pitchFamily="2" charset="0"/>
              </a:rPr>
              <a:t>; </a:t>
            </a:r>
            <a:r>
              <a:rPr lang="en-US" dirty="0" err="1">
                <a:latin typeface="Baamini" pitchFamily="2" charset="0"/>
              </a:rPr>
              <a:t>vd;gJ</a:t>
            </a:r>
            <a:r>
              <a:rPr lang="en-US" dirty="0">
                <a:latin typeface="Baamini" pitchFamily="2" charset="0"/>
              </a:rPr>
              <a:t> </a:t>
            </a:r>
            <a:r>
              <a:rPr lang="en-US" dirty="0" err="1">
                <a:latin typeface="Baamini" pitchFamily="2" charset="0"/>
              </a:rPr>
              <a:t>njhlu;ghd</a:t>
            </a:r>
            <a:r>
              <a:rPr lang="en-US" dirty="0">
                <a:latin typeface="Baamini" pitchFamily="2" charset="0"/>
              </a:rPr>
              <a:t> </a:t>
            </a:r>
            <a:r>
              <a:rPr lang="en-US" dirty="0" err="1">
                <a:latin typeface="Baamini" pitchFamily="2" charset="0"/>
              </a:rPr>
              <a:t>newpKiwfs</a:t>
            </a:r>
            <a:r>
              <a:rPr lang="en-US" dirty="0">
                <a:latin typeface="Baamini" pitchFamily="2" charset="0"/>
              </a:rPr>
              <a:t>; </a:t>
            </a:r>
            <a:r>
              <a:rPr lang="en-US" dirty="0" err="1">
                <a:latin typeface="Baamini" pitchFamily="2" charset="0"/>
              </a:rPr>
              <a:t>cUthf;fg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gl;Ls;sd</a:t>
            </a:r>
            <a:r>
              <a:rPr lang="en-US" dirty="0">
                <a:latin typeface="Baamini" pitchFamily="2" charset="0"/>
              </a:rPr>
              <a:t>. ,</a:t>
            </a:r>
            <a:r>
              <a:rPr lang="en-US" dirty="0" err="1" smtClean="0">
                <a:latin typeface="Baamini" pitchFamily="2" charset="0"/>
              </a:rPr>
              <a:t>e;newp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Kiwfs</a:t>
            </a:r>
            <a:r>
              <a:rPr lang="en-US" dirty="0">
                <a:latin typeface="Baamini" pitchFamily="2" charset="0"/>
              </a:rPr>
              <a:t>; </a:t>
            </a:r>
            <a:r>
              <a:rPr lang="en-US" dirty="0" err="1">
                <a:latin typeface="Baamini" pitchFamily="2" charset="0"/>
              </a:rPr>
              <a:t>gw;wpa</a:t>
            </a:r>
            <a:r>
              <a:rPr lang="en-US" dirty="0">
                <a:latin typeface="Baamini" pitchFamily="2" charset="0"/>
              </a:rPr>
              <a:t> </a:t>
            </a:r>
            <a:r>
              <a:rPr lang="en-US" dirty="0" err="1">
                <a:latin typeface="Baamini" pitchFamily="2" charset="0"/>
              </a:rPr>
              <a:t>mwptpy;yhky</a:t>
            </a:r>
            <a:r>
              <a:rPr lang="en-US" dirty="0">
                <a:latin typeface="Baamini" pitchFamily="2" charset="0"/>
              </a:rPr>
              <a:t>; </a:t>
            </a:r>
            <a:r>
              <a:rPr lang="en-US" dirty="0" err="1">
                <a:latin typeface="Baamini" pitchFamily="2" charset="0"/>
              </a:rPr>
              <a:t>fsMa;T</a:t>
            </a:r>
            <a:r>
              <a:rPr lang="en-US" dirty="0">
                <a:latin typeface="Baamini" pitchFamily="2" charset="0"/>
              </a:rPr>
              <a:t> </a:t>
            </a:r>
            <a:r>
              <a:rPr lang="en-US" dirty="0" err="1">
                <a:latin typeface="Baamini" pitchFamily="2" charset="0"/>
              </a:rPr>
              <a:t>nra;tJ</a:t>
            </a:r>
            <a:r>
              <a:rPr lang="en-US" dirty="0">
                <a:latin typeface="Baamini" pitchFamily="2" charset="0"/>
              </a:rPr>
              <a:t> </a:t>
            </a:r>
            <a:r>
              <a:rPr lang="en-US" dirty="0" err="1">
                <a:latin typeface="Baamini" pitchFamily="2" charset="0"/>
              </a:rPr>
              <a:t>Ma;tpd</a:t>
            </a:r>
            <a:r>
              <a:rPr lang="en-US" dirty="0">
                <a:latin typeface="Baamini" pitchFamily="2" charset="0"/>
              </a:rPr>
              <a:t>; </a:t>
            </a:r>
            <a:r>
              <a:rPr lang="en-US" dirty="0" err="1">
                <a:latin typeface="Baamini" pitchFamily="2" charset="0"/>
              </a:rPr>
              <a:t>kjpg;igf</a:t>
            </a:r>
            <a:r>
              <a:rPr lang="en-US" dirty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Nfs;tpf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Fs;shf;fptpLk</a:t>
            </a:r>
            <a:r>
              <a:rPr lang="en-US" dirty="0">
                <a:latin typeface="Baamini" pitchFamily="2" charset="0"/>
              </a:rPr>
              <a:t>;. </a:t>
            </a:r>
            <a:r>
              <a:rPr lang="en-US" dirty="0" err="1">
                <a:latin typeface="Baamini" pitchFamily="2" charset="0"/>
              </a:rPr>
              <a:t>ehl;lhu;tof;fhw;wpay</a:t>
            </a:r>
            <a:r>
              <a:rPr lang="en-US" dirty="0">
                <a:latin typeface="Baamini" pitchFamily="2" charset="0"/>
              </a:rPr>
              <a:t>; </a:t>
            </a:r>
            <a:r>
              <a:rPr lang="en-US" dirty="0" err="1">
                <a:latin typeface="Baamini" pitchFamily="2" charset="0"/>
              </a:rPr>
              <a:t>Gyk</a:t>
            </a:r>
            <a:r>
              <a:rPr lang="en-US" dirty="0">
                <a:latin typeface="Baamini" pitchFamily="2" charset="0"/>
              </a:rPr>
              <a:t>; </a:t>
            </a:r>
            <a:r>
              <a:rPr lang="en-US" dirty="0" err="1">
                <a:latin typeface="Baamini" pitchFamily="2" charset="0"/>
              </a:rPr>
              <a:t>rhu;e;j</a:t>
            </a:r>
            <a:r>
              <a:rPr lang="en-US" dirty="0">
                <a:latin typeface="Baamini" pitchFamily="2" charset="0"/>
              </a:rPr>
              <a:t> </a:t>
            </a:r>
            <a:r>
              <a:rPr lang="en-US" dirty="0" err="1">
                <a:latin typeface="Baamini" pitchFamily="2" charset="0"/>
              </a:rPr>
              <a:t>fsMa;T</a:t>
            </a:r>
            <a:r>
              <a:rPr lang="en-US" dirty="0">
                <a:latin typeface="Baamini" pitchFamily="2" charset="0"/>
              </a:rPr>
              <a:t> </a:t>
            </a:r>
            <a:r>
              <a:rPr lang="en-US" dirty="0" err="1">
                <a:latin typeface="Baamini" pitchFamily="2" charset="0"/>
              </a:rPr>
              <a:t>newpKiwfis</a:t>
            </a:r>
            <a:r>
              <a:rPr lang="en-US" dirty="0">
                <a:latin typeface="Baamini" pitchFamily="2" charset="0"/>
              </a:rPr>
              <a:t> </a:t>
            </a:r>
            <a:r>
              <a:rPr lang="en-US" dirty="0" err="1">
                <a:latin typeface="Baamini" pitchFamily="2" charset="0"/>
              </a:rPr>
              <a:t>kpfr</a:t>
            </a:r>
            <a:r>
              <a:rPr lang="en-US" dirty="0">
                <a:latin typeface="Baamini" pitchFamily="2" charset="0"/>
              </a:rPr>
              <a:t>; </a:t>
            </a:r>
            <a:r>
              <a:rPr lang="en-US" dirty="0" err="1">
                <a:latin typeface="Baamini" pitchFamily="2" charset="0"/>
              </a:rPr>
              <a:t>RUf;fkhff</a:t>
            </a:r>
            <a:r>
              <a:rPr lang="en-US" dirty="0">
                <a:latin typeface="Baamini" pitchFamily="2" charset="0"/>
              </a:rPr>
              <a:t>; </a:t>
            </a:r>
            <a:r>
              <a:rPr lang="en-US" dirty="0" err="1">
                <a:latin typeface="Baamini" pitchFamily="2" charset="0"/>
              </a:rPr>
              <a:t>fhz;Nghk</a:t>
            </a:r>
            <a:r>
              <a:rPr lang="en-US" dirty="0" smtClean="0">
                <a:latin typeface="Baamini" pitchFamily="2" charset="0"/>
              </a:rPr>
              <a:t>;.</a:t>
            </a:r>
            <a:endParaRPr lang="en-US" dirty="0">
              <a:latin typeface="Baamini" pitchFamily="2" charset="0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000" b="1" dirty="0" err="1" smtClean="0">
                <a:latin typeface="Baamini" pitchFamily="2" charset="0"/>
              </a:rPr>
              <a:t>Ma;Tf;fsk</a:t>
            </a:r>
            <a:r>
              <a:rPr lang="en-US" sz="4000" b="1" dirty="0" smtClean="0">
                <a:latin typeface="Baamini" pitchFamily="2" charset="0"/>
              </a:rPr>
              <a:t>;</a:t>
            </a:r>
            <a:r>
              <a:rPr lang="en-US" sz="4000" dirty="0" smtClean="0">
                <a:latin typeface="Baamini" pitchFamily="2" charset="0"/>
              </a:rPr>
              <a:t>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dirty="0" err="1" smtClean="0">
                <a:latin typeface="Baamini" pitchFamily="2" charset="0"/>
              </a:rPr>
              <a:t>Ma;Tf;fsk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vd;gJ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Fwpg;gl;l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xU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thoplj;ijf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Fwpf;Fk</a:t>
            </a:r>
            <a:r>
              <a:rPr lang="en-US" sz="2000" dirty="0" smtClean="0">
                <a:latin typeface="Baamini" pitchFamily="2" charset="0"/>
              </a:rPr>
              <a:t>;. </a:t>
            </a:r>
            <a:r>
              <a:rPr lang="en-US" sz="2000" dirty="0" err="1" smtClean="0">
                <a:latin typeface="Baamini" pitchFamily="2" charset="0"/>
              </a:rPr>
              <a:t>ehk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juTfs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Nrfupg;gjw;fhfj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njupT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nra;Js;s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thoplj;ijf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Fwpf;Fk</a:t>
            </a:r>
            <a:r>
              <a:rPr lang="en-US" sz="2000" dirty="0" smtClean="0">
                <a:latin typeface="Baamini" pitchFamily="2" charset="0"/>
              </a:rPr>
              <a:t>;. </a:t>
            </a:r>
            <a:r>
              <a:rPr lang="en-US" sz="2000" dirty="0" err="1" smtClean="0">
                <a:latin typeface="Baamini" pitchFamily="2" charset="0"/>
              </a:rPr>
              <a:t>mJ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xU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gz;ghl;Lf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fsk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my;yJ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ntsp</a:t>
            </a:r>
            <a:r>
              <a:rPr lang="en-US" sz="2000" dirty="0" smtClean="0">
                <a:latin typeface="Baamini" pitchFamily="2" charset="0"/>
              </a:rPr>
              <a:t>. </a:t>
            </a:r>
            <a:r>
              <a:rPr lang="en-US" sz="2000" dirty="0" err="1" smtClean="0">
                <a:latin typeface="Baamini" pitchFamily="2" charset="0"/>
              </a:rPr>
              <a:t>me;j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thoplj;ij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vt;thW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njupT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nra;tJ</a:t>
            </a:r>
            <a:r>
              <a:rPr lang="en-US" sz="2000" dirty="0" smtClean="0">
                <a:latin typeface="Baamini" pitchFamily="2" charset="0"/>
              </a:rPr>
              <a:t>? </a:t>
            </a:r>
            <a:r>
              <a:rPr lang="en-US" sz="2000" dirty="0" err="1" smtClean="0">
                <a:latin typeface="Baamini" pitchFamily="2" charset="0"/>
              </a:rPr>
              <a:t>me;j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thoplj;jpd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vy;iy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ahJ</a:t>
            </a:r>
            <a:r>
              <a:rPr lang="en-US" sz="2000" dirty="0" smtClean="0">
                <a:latin typeface="Baamini" pitchFamily="2" charset="0"/>
              </a:rPr>
              <a:t>? </a:t>
            </a:r>
            <a:r>
              <a:rPr lang="en-US" sz="2000" dirty="0" err="1" smtClean="0">
                <a:latin typeface="Baamini" pitchFamily="2" charset="0"/>
              </a:rPr>
              <a:t>me;j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thoplj;jpy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ehk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vd;d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vjpu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ghu;f;fpd;Nwhk</a:t>
            </a:r>
            <a:r>
              <a:rPr lang="en-US" sz="2000" dirty="0" smtClean="0">
                <a:latin typeface="Baamini" pitchFamily="2" charset="0"/>
              </a:rPr>
              <a:t>;? </a:t>
            </a:r>
            <a:r>
              <a:rPr lang="en-US" sz="2000" dirty="0" err="1" smtClean="0">
                <a:latin typeface="Baamini" pitchFamily="2" charset="0"/>
              </a:rPr>
              <a:t>mq;F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ahu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tho;fpd;whu;fs</a:t>
            </a:r>
            <a:r>
              <a:rPr lang="en-US" sz="2000" dirty="0" smtClean="0">
                <a:latin typeface="Baamini" pitchFamily="2" charset="0"/>
              </a:rPr>
              <a:t>;? </a:t>
            </a:r>
            <a:r>
              <a:rPr lang="en-US" sz="2000" dirty="0" err="1" smtClean="0">
                <a:latin typeface="Baamini" pitchFamily="2" charset="0"/>
              </a:rPr>
              <a:t>mq;Fg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Ngha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vd;d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nra;ag;Nghfpd;Nwhk</a:t>
            </a:r>
            <a:r>
              <a:rPr lang="en-US" sz="2000" dirty="0" smtClean="0">
                <a:latin typeface="Baamini" pitchFamily="2" charset="0"/>
              </a:rPr>
              <a:t>;? </a:t>
            </a:r>
            <a:r>
              <a:rPr lang="en-US" sz="2000" dirty="0" err="1" smtClean="0">
                <a:latin typeface="Baamini" pitchFamily="2" charset="0"/>
              </a:rPr>
              <a:t>ek;Kila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Nehf;fk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vd;d</a:t>
            </a:r>
            <a:r>
              <a:rPr lang="en-US" sz="2000" dirty="0" smtClean="0">
                <a:latin typeface="Baamini" pitchFamily="2" charset="0"/>
              </a:rPr>
              <a:t>? </a:t>
            </a:r>
            <a:r>
              <a:rPr lang="en-US" sz="2000" dirty="0" err="1" smtClean="0">
                <a:latin typeface="Baamini" pitchFamily="2" charset="0"/>
              </a:rPr>
              <a:t>vd;gd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Nghd;w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njspTfs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fsMa;itj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jpl;lkpLk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NghJ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Ntz;Lk</a:t>
            </a:r>
            <a:r>
              <a:rPr lang="en-US" sz="2000" dirty="0" smtClean="0">
                <a:latin typeface="Baamini" pitchFamily="2" charset="0"/>
              </a:rPr>
              <a:t>;.</a:t>
            </a:r>
          </a:p>
          <a:p>
            <a:pPr algn="just"/>
            <a:endParaRPr lang="en-US" sz="2000" dirty="0" smtClean="0">
              <a:latin typeface="Baamini" pitchFamily="2" charset="0"/>
            </a:endParaRPr>
          </a:p>
          <a:p>
            <a:pPr algn="just"/>
            <a:r>
              <a:rPr lang="en-US" sz="2000" dirty="0" err="1" smtClean="0">
                <a:latin typeface="Baamini" pitchFamily="2" charset="0"/>
              </a:rPr>
              <a:t>nghJthf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Ma;Tf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fsj;ijj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njupT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nra;Ak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NghJ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epUthf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vy;iy</a:t>
            </a:r>
            <a:r>
              <a:rPr lang="en-US" sz="2000" dirty="0" smtClean="0">
                <a:latin typeface="Baamini" pitchFamily="2" charset="0"/>
              </a:rPr>
              <a:t>&gt; </a:t>
            </a:r>
            <a:r>
              <a:rPr lang="en-US" sz="2000" dirty="0" err="1" smtClean="0">
                <a:latin typeface="Baamini" pitchFamily="2" charset="0"/>
              </a:rPr>
              <a:t>ekf;Fr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nrd;W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tUtjw;fhd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trjp</a:t>
            </a:r>
            <a:r>
              <a:rPr lang="en-US" sz="2000" dirty="0" smtClean="0">
                <a:latin typeface="Baamini" pitchFamily="2" charset="0"/>
              </a:rPr>
              <a:t>&gt; </a:t>
            </a:r>
            <a:r>
              <a:rPr lang="en-US" sz="2000" dirty="0" err="1" smtClean="0">
                <a:latin typeface="Baamini" pitchFamily="2" charset="0"/>
              </a:rPr>
              <a:t>ekf;F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ed;F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mwpe;jtu;fs</a:t>
            </a:r>
            <a:r>
              <a:rPr lang="en-US" sz="2000" dirty="0" smtClean="0">
                <a:latin typeface="Baamini" pitchFamily="2" charset="0"/>
              </a:rPr>
              <a:t>; ,</a:t>
            </a:r>
            <a:r>
              <a:rPr lang="en-US" sz="2000" dirty="0" err="1" smtClean="0">
                <a:latin typeface="Baamini" pitchFamily="2" charset="0"/>
              </a:rPr>
              <a:t>Uf;Fk</a:t>
            </a:r>
            <a:r>
              <a:rPr lang="en-US" sz="2000" dirty="0" smtClean="0">
                <a:latin typeface="Baamini" pitchFamily="2" charset="0"/>
              </a:rPr>
              <a:t>; ,</a:t>
            </a:r>
            <a:r>
              <a:rPr lang="en-US" sz="2000" dirty="0" err="1" smtClean="0">
                <a:latin typeface="Baamini" pitchFamily="2" charset="0"/>
              </a:rPr>
              <a:t>lk</a:t>
            </a:r>
            <a:r>
              <a:rPr lang="en-US" sz="2000" dirty="0" smtClean="0">
                <a:latin typeface="Baamini" pitchFamily="2" charset="0"/>
              </a:rPr>
              <a:t>;&gt; </a:t>
            </a:r>
            <a:r>
              <a:rPr lang="en-US" sz="2000" dirty="0" err="1" smtClean="0">
                <a:latin typeface="Baamini" pitchFamily="2" charset="0"/>
              </a:rPr>
              <a:t>nrhe;j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rhjpaf;FO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my;yJ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rkaj;jtu</a:t>
            </a:r>
            <a:r>
              <a:rPr lang="en-US" sz="2000" dirty="0" smtClean="0">
                <a:latin typeface="Baamini" pitchFamily="2" charset="0"/>
              </a:rPr>
              <a:t>; ,</a:t>
            </a:r>
            <a:r>
              <a:rPr lang="en-US" sz="2000" dirty="0" err="1" smtClean="0">
                <a:latin typeface="Baamini" pitchFamily="2" charset="0"/>
              </a:rPr>
              <a:t>Uf;Fk</a:t>
            </a:r>
            <a:r>
              <a:rPr lang="en-US" sz="2000" dirty="0" smtClean="0">
                <a:latin typeface="Baamini" pitchFamily="2" charset="0"/>
              </a:rPr>
              <a:t>; ,</a:t>
            </a:r>
            <a:r>
              <a:rPr lang="en-US" sz="2000" dirty="0" err="1" smtClean="0">
                <a:latin typeface="Baamini" pitchFamily="2" charset="0"/>
              </a:rPr>
              <a:t>lk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vd;gd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Nghd;w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jw;rhu;ghd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msTNfhy;fisf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nfhz;L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Ma;Tf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fsj;ij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KbTnra;tJ</a:t>
            </a:r>
            <a:r>
              <a:rPr lang="en-US" sz="2000" dirty="0" smtClean="0">
                <a:latin typeface="Baamini" pitchFamily="2" charset="0"/>
              </a:rPr>
              <a:t> ,</a:t>
            </a:r>
            <a:r>
              <a:rPr lang="en-US" sz="2000" dirty="0" err="1" smtClean="0">
                <a:latin typeface="Baamini" pitchFamily="2" charset="0"/>
              </a:rPr>
              <a:t>ay;G</a:t>
            </a:r>
            <a:r>
              <a:rPr lang="en-US" sz="2000" dirty="0" smtClean="0">
                <a:latin typeface="Baamini" pitchFamily="2" charset="0"/>
              </a:rPr>
              <a:t>. ,</a:t>
            </a:r>
            <a:r>
              <a:rPr lang="en-US" sz="2000" dirty="0" err="1" smtClean="0">
                <a:latin typeface="Baamini" pitchFamily="2" charset="0"/>
              </a:rPr>
              <a:t>e;j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msTNfhy;fs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Ma;tpd</a:t>
            </a:r>
            <a:r>
              <a:rPr lang="en-US" sz="2000" dirty="0" smtClean="0">
                <a:latin typeface="Baamini" pitchFamily="2" charset="0"/>
              </a:rPr>
              <a:t>; ,</a:t>
            </a:r>
            <a:r>
              <a:rPr lang="en-US" sz="2000" dirty="0" err="1" smtClean="0">
                <a:latin typeface="Baamini" pitchFamily="2" charset="0"/>
              </a:rPr>
              <a:t>d;wpaikahikia</a:t>
            </a:r>
            <a:r>
              <a:rPr lang="en-US" sz="2000" dirty="0" smtClean="0">
                <a:latin typeface="Baamini" pitchFamily="2" charset="0"/>
              </a:rPr>
              <a:t> ,</a:t>
            </a:r>
            <a:r>
              <a:rPr lang="en-US" sz="2000" dirty="0" err="1" smtClean="0">
                <a:latin typeface="Baamini" pitchFamily="2" charset="0"/>
              </a:rPr>
              <a:t>uz;lhk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epiyf;Fj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js;sptpLk</a:t>
            </a:r>
            <a:r>
              <a:rPr lang="en-US" sz="2000" dirty="0" smtClean="0">
                <a:latin typeface="Baamini" pitchFamily="2" charset="0"/>
              </a:rPr>
              <a:t>;.</a:t>
            </a:r>
          </a:p>
          <a:p>
            <a:pPr algn="just"/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sz="3600" dirty="0" err="1" smtClean="0">
                <a:latin typeface="Baamini" pitchFamily="2" charset="0"/>
              </a:rPr>
              <a:t>r</a:t>
            </a:r>
            <a:r>
              <a:rPr lang="en-US" sz="3600" dirty="0" err="1" smtClean="0">
                <a:latin typeface="Baamini" pitchFamily="2" charset="0"/>
              </a:rPr>
              <a:t>py</a:t>
            </a: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err="1" smtClean="0">
                <a:latin typeface="Baamini" pitchFamily="2" charset="0"/>
              </a:rPr>
              <a:t>topfhl;Ljy;fs</a:t>
            </a:r>
            <a:r>
              <a:rPr lang="en-US" dirty="0" smtClean="0">
                <a:latin typeface="Baamini" pitchFamily="2" charset="0"/>
              </a:rPr>
              <a:t>;</a:t>
            </a:r>
            <a:endParaRPr lang="en-US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Baamini" pitchFamily="2" charset="0"/>
              </a:rPr>
              <a:t>Ma;Tf;Fj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njupe;J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nfhs;Sk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Ma;Tg;nghUNs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Ma;Tf;fsj;ijj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jPu;khdpf;f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Ntz;Lk</a:t>
            </a:r>
            <a:r>
              <a:rPr lang="en-US" dirty="0" smtClean="0">
                <a:latin typeface="Baamini" pitchFamily="2" charset="0"/>
              </a:rPr>
              <a:t>;. </a:t>
            </a:r>
            <a:r>
              <a:rPr lang="en-US" dirty="0" err="1" smtClean="0">
                <a:latin typeface="Baamini" pitchFamily="2" charset="0"/>
              </a:rPr>
              <a:t>mt;thW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KbTnra;Ak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NghJ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rpytw;iw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kdq;nfhs;s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Ntz;Lk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epUthf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vy;iyiatpl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gz;ghl;L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vy;iyf;F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Kd;Dupik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juyhk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xU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Fwpg;gpl;lf</a:t>
            </a:r>
            <a:r>
              <a:rPr lang="en-US" dirty="0" smtClean="0">
                <a:latin typeface="Baamini" pitchFamily="2" charset="0"/>
              </a:rPr>
              <a:t>; FO </a:t>
            </a:r>
            <a:r>
              <a:rPr lang="en-US" dirty="0" err="1" smtClean="0">
                <a:latin typeface="Baamini" pitchFamily="2" charset="0"/>
              </a:rPr>
              <a:t>thOk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my;yJ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mf;FOf;fs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thOk</a:t>
            </a:r>
            <a:r>
              <a:rPr lang="en-US" dirty="0" smtClean="0">
                <a:latin typeface="Baamini" pitchFamily="2" charset="0"/>
              </a:rPr>
              <a:t>; ,</a:t>
            </a:r>
            <a:r>
              <a:rPr lang="en-US" dirty="0" err="1" smtClean="0">
                <a:latin typeface="Baamini" pitchFamily="2" charset="0"/>
              </a:rPr>
              <a:t>lq;fis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vy;iyahff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nfhs;syhk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xU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tof;fhw;W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tifik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toq;fg;gLk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toq;fplj;ijj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njupTnra;ayhk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err="1" smtClean="0">
                <a:latin typeface="Baamini" pitchFamily="2" charset="0"/>
              </a:rPr>
              <a:t>mbg;gilg</a:t>
            </a:r>
            <a:r>
              <a:rPr lang="en-US" sz="3200" b="1" dirty="0" smtClean="0">
                <a:latin typeface="Baamini" pitchFamily="2" charset="0"/>
              </a:rPr>
              <a:t>; </a:t>
            </a:r>
            <a:r>
              <a:rPr lang="en-US" sz="3200" b="1" dirty="0" err="1" smtClean="0">
                <a:latin typeface="Baamini" pitchFamily="2" charset="0"/>
              </a:rPr>
              <a:t>gzpfs</a:t>
            </a:r>
            <a:r>
              <a:rPr lang="en-US" sz="3200" b="1" dirty="0" smtClean="0">
                <a:latin typeface="Baamini" pitchFamily="2" charset="0"/>
              </a:rPr>
              <a:t>;: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181600"/>
          </a:xfrm>
        </p:spPr>
        <p:txBody>
          <a:bodyPr anchor="ctr"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>
                <a:latin typeface="Baamini" pitchFamily="2" charset="0"/>
              </a:rPr>
              <a:t>fsg;gzpiaj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njhlq;Fk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Kd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rpy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mbg;gilg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gzpfs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nra;a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Ntz;Lk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>
              <a:buNone/>
            </a:pPr>
            <a:endParaRPr lang="en-US" dirty="0" smtClean="0">
              <a:latin typeface="Baamini" pitchFamily="2" charset="0"/>
            </a:endParaRPr>
          </a:p>
          <a:p>
            <a:pPr lvl="0"/>
            <a:r>
              <a:rPr lang="en-US" dirty="0" err="1" smtClean="0">
                <a:latin typeface="Baamini" pitchFamily="2" charset="0"/>
              </a:rPr>
              <a:t>Ma;tf;fsj;jpd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r%fg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gz;ghl;L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tuyhiw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mwpjy</a:t>
            </a:r>
            <a:r>
              <a:rPr lang="en-US" dirty="0" smtClean="0">
                <a:latin typeface="Baamini" pitchFamily="2" charset="0"/>
              </a:rPr>
              <a:t>;. </a:t>
            </a:r>
            <a:r>
              <a:rPr lang="en-US" dirty="0" err="1" smtClean="0">
                <a:latin typeface="Baamini" pitchFamily="2" charset="0"/>
              </a:rPr>
              <a:t>Kd;dha;Tfs</a:t>
            </a:r>
            <a:r>
              <a:rPr lang="en-US" dirty="0" smtClean="0">
                <a:latin typeface="Baamini" pitchFamily="2" charset="0"/>
              </a:rPr>
              <a:t>;&gt; </a:t>
            </a:r>
            <a:r>
              <a:rPr lang="en-US" dirty="0" err="1" smtClean="0">
                <a:latin typeface="Baamini" pitchFamily="2" charset="0"/>
              </a:rPr>
              <a:t>muR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ifNaLfs</a:t>
            </a:r>
            <a:r>
              <a:rPr lang="en-US" dirty="0" smtClean="0">
                <a:latin typeface="Baamini" pitchFamily="2" charset="0"/>
              </a:rPr>
              <a:t>;&gt; </a:t>
            </a:r>
            <a:r>
              <a:rPr lang="en-US" dirty="0" err="1" smtClean="0">
                <a:latin typeface="Baamini" pitchFamily="2" charset="0"/>
              </a:rPr>
              <a:t>tuyhw;W</a:t>
            </a:r>
            <a:r>
              <a:rPr lang="en-US" dirty="0" smtClean="0">
                <a:latin typeface="Baamini" pitchFamily="2" charset="0"/>
              </a:rPr>
              <a:t> E}</a:t>
            </a:r>
            <a:r>
              <a:rPr lang="en-US" dirty="0" err="1" smtClean="0">
                <a:latin typeface="Baamini" pitchFamily="2" charset="0"/>
              </a:rPr>
              <a:t>y;fs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kw;Wk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gpw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Mtzq;fs</a:t>
            </a:r>
            <a:r>
              <a:rPr lang="en-US" dirty="0" smtClean="0">
                <a:latin typeface="Baamini" pitchFamily="2" charset="0"/>
              </a:rPr>
              <a:t>; top </a:t>
            </a:r>
            <a:r>
              <a:rPr lang="en-US" dirty="0" err="1" smtClean="0">
                <a:latin typeface="Baamini" pitchFamily="2" charset="0"/>
              </a:rPr>
              <a:t>Ma;Tf;fsk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gw;wpa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KOikahd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mwpitg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ngWjy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Ma;Tf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fsj;jpd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tiuglk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jahupj;jy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Ma;Tf;fsj;jpy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thOk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kf;fs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FOf;fs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gw;wpa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Mtzq;fs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mbg;gilapyhd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tuyhW</a:t>
            </a:r>
            <a:r>
              <a:rPr lang="en-US" dirty="0" smtClean="0">
                <a:latin typeface="Baamini" pitchFamily="2" charset="0"/>
              </a:rPr>
              <a:t>&gt; </a:t>
            </a:r>
            <a:r>
              <a:rPr lang="en-US" dirty="0" err="1" smtClean="0">
                <a:latin typeface="Baamini" pitchFamily="2" charset="0"/>
              </a:rPr>
              <a:t>gz;ghL</a:t>
            </a:r>
            <a:r>
              <a:rPr lang="en-US" dirty="0" smtClean="0">
                <a:latin typeface="Baamini" pitchFamily="2" charset="0"/>
              </a:rPr>
              <a:t>&gt; ,</a:t>
            </a:r>
            <a:r>
              <a:rPr lang="en-US" dirty="0" err="1" smtClean="0">
                <a:latin typeface="Baamini" pitchFamily="2" charset="0"/>
              </a:rPr>
              <a:t>dtiutpay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Nrfupj;jy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Ma;Tg;nghUs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gw;wpaj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juTfs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fpilf;Fkh</a:t>
            </a:r>
            <a:r>
              <a:rPr lang="en-US" dirty="0" smtClean="0">
                <a:latin typeface="Baamini" pitchFamily="2" charset="0"/>
              </a:rPr>
              <a:t>? </a:t>
            </a:r>
            <a:r>
              <a:rPr lang="en-US" dirty="0" err="1" smtClean="0">
                <a:latin typeface="Baamini" pitchFamily="2" charset="0"/>
              </a:rPr>
              <a:t>Ma;Tf;fs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kf;fspd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kdepiy</a:t>
            </a:r>
            <a:r>
              <a:rPr lang="en-US" dirty="0" smtClean="0">
                <a:latin typeface="Baamini" pitchFamily="2" charset="0"/>
              </a:rPr>
              <a:t>&gt; </a:t>
            </a:r>
            <a:r>
              <a:rPr lang="en-US" dirty="0" err="1" smtClean="0">
                <a:latin typeface="Baamini" pitchFamily="2" charset="0"/>
              </a:rPr>
              <a:t>mq;Fs;s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murpay</a:t>
            </a:r>
            <a:r>
              <a:rPr lang="en-US" dirty="0" smtClean="0">
                <a:latin typeface="Baamini" pitchFamily="2" charset="0"/>
              </a:rPr>
              <a:t>;&gt;  </a:t>
            </a:r>
            <a:r>
              <a:rPr lang="en-US" dirty="0" err="1" smtClean="0">
                <a:latin typeface="Baamini" pitchFamily="2" charset="0"/>
              </a:rPr>
              <a:t>jftyhspfspd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tsk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Nghd;wtw;iw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Kd;Ndhl;lf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fsMa;T</a:t>
            </a:r>
            <a:r>
              <a:rPr lang="en-US" dirty="0" smtClean="0">
                <a:latin typeface="Baamini" pitchFamily="2" charset="0"/>
              </a:rPr>
              <a:t> (Pilot study) </a:t>
            </a:r>
            <a:r>
              <a:rPr lang="en-US" dirty="0" err="1" smtClean="0">
                <a:latin typeface="Baamini" pitchFamily="2" charset="0"/>
              </a:rPr>
              <a:t>epfo;j;jp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mwpjy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juTfs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Nrfupg;gjw;Fj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Njitahd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tpdhepuy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kw;Wk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cw;WNehf;fYf;Fupa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Fwpg;Gfs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Nghd;wtw;iwj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jahupj;jy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fsMa;tpw;Fj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Njitahd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fUtpfs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kw;Wk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topfhl;bfs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Fwpj;J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KbTnra;jy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Ma;tpw;fhd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Ma;Tr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rpf;fiyf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fz;lwpa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Ntz;Lk</a:t>
            </a:r>
            <a:r>
              <a:rPr lang="en-US" dirty="0" smtClean="0">
                <a:latin typeface="Baamini" pitchFamily="2" charset="0"/>
              </a:rPr>
              <a:t>;. </a:t>
            </a:r>
          </a:p>
          <a:p>
            <a:pPr>
              <a:buNone/>
            </a:pPr>
            <a:r>
              <a:rPr lang="en-US" dirty="0" smtClean="0">
                <a:latin typeface="Baamini" pitchFamily="2" charset="0"/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err="1" smtClean="0">
                <a:latin typeface="Baamini" pitchFamily="2" charset="0"/>
              </a:rPr>
              <a:t>juT</a:t>
            </a:r>
            <a:r>
              <a:rPr lang="en-US" sz="4000" b="1" dirty="0" smtClean="0">
                <a:latin typeface="Baamini" pitchFamily="2" charset="0"/>
              </a:rPr>
              <a:t> </a:t>
            </a:r>
            <a:r>
              <a:rPr lang="en-US" sz="4000" b="1" dirty="0" smtClean="0"/>
              <a:t>/</a:t>
            </a:r>
            <a:r>
              <a:rPr lang="en-US" sz="4000" b="1" dirty="0" smtClean="0">
                <a:latin typeface="Baamini" pitchFamily="2" charset="0"/>
              </a:rPr>
              <a:t> </a:t>
            </a:r>
            <a:r>
              <a:rPr lang="en-US" sz="4000" b="1" dirty="0" err="1" smtClean="0">
                <a:latin typeface="Baamini" pitchFamily="2" charset="0"/>
              </a:rPr>
              <a:t>jftyhsp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20000"/>
              </a:lnSpc>
            </a:pPr>
            <a:r>
              <a:rPr lang="en-US" sz="2500" dirty="0" err="1" smtClean="0">
                <a:latin typeface="Baamini" pitchFamily="2" charset="0"/>
              </a:rPr>
              <a:t>Ma;Tf;fsj;jpy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fpilg;git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vy;yhk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juthffhJ</a:t>
            </a:r>
            <a:r>
              <a:rPr lang="en-US" sz="2500" dirty="0" smtClean="0">
                <a:latin typeface="Baamini" pitchFamily="2" charset="0"/>
              </a:rPr>
              <a:t>. </a:t>
            </a:r>
            <a:r>
              <a:rPr lang="en-US" sz="2500" dirty="0" err="1" smtClean="0">
                <a:latin typeface="Baamini" pitchFamily="2" charset="0"/>
              </a:rPr>
              <a:t>Ma;Tg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nghUs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njhlu;ghf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Kd;itf;Fk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Ma;Tr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rpf;fiy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tpLtpf;fg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gad;gLk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nra;jpfNs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juthFk</a:t>
            </a:r>
            <a:r>
              <a:rPr lang="en-US" sz="2500" dirty="0" smtClean="0">
                <a:latin typeface="Baamini" pitchFamily="2" charset="0"/>
              </a:rPr>
              <a:t>;.</a:t>
            </a:r>
          </a:p>
          <a:p>
            <a:pPr lvl="0">
              <a:lnSpc>
                <a:spcPct val="120000"/>
              </a:lnSpc>
            </a:pPr>
            <a:r>
              <a:rPr lang="en-US" sz="2500" dirty="0" err="1" smtClean="0">
                <a:latin typeface="Baamini" pitchFamily="2" charset="0"/>
              </a:rPr>
              <a:t>fsMa;tpd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NghJ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vJ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juT</a:t>
            </a:r>
            <a:r>
              <a:rPr lang="en-US" sz="2500" dirty="0" smtClean="0">
                <a:latin typeface="Baamini" pitchFamily="2" charset="0"/>
              </a:rPr>
              <a:t>? </a:t>
            </a:r>
            <a:r>
              <a:rPr lang="en-US" sz="2500" dirty="0" err="1" smtClean="0">
                <a:latin typeface="Baamini" pitchFamily="2" charset="0"/>
              </a:rPr>
              <a:t>vJ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juT</a:t>
            </a:r>
            <a:r>
              <a:rPr lang="en-US" sz="2500" dirty="0" smtClean="0">
                <a:latin typeface="Baamini" pitchFamily="2" charset="0"/>
              </a:rPr>
              <a:t> ,</a:t>
            </a:r>
            <a:r>
              <a:rPr lang="en-US" sz="2500" dirty="0" err="1" smtClean="0">
                <a:latin typeface="Baamini" pitchFamily="2" charset="0"/>
              </a:rPr>
              <a:t>y;iy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vd;W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KbT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nra;a</a:t>
            </a:r>
            <a:r>
              <a:rPr lang="en-US" sz="2500" dirty="0" smtClean="0">
                <a:latin typeface="Baamini" pitchFamily="2" charset="0"/>
              </a:rPr>
              <a:t> ,</a:t>
            </a:r>
            <a:r>
              <a:rPr lang="en-US" sz="2500" dirty="0" err="1" smtClean="0">
                <a:latin typeface="Baamini" pitchFamily="2" charset="0"/>
              </a:rPr>
              <a:t>ayhJ</a:t>
            </a:r>
            <a:r>
              <a:rPr lang="en-US" sz="2500" dirty="0" smtClean="0">
                <a:latin typeface="Baamini" pitchFamily="2" charset="0"/>
              </a:rPr>
              <a:t>. </a:t>
            </a:r>
            <a:r>
              <a:rPr lang="en-US" sz="2500" dirty="0" err="1" smtClean="0">
                <a:latin typeface="Baamini" pitchFamily="2" charset="0"/>
              </a:rPr>
              <a:t>vdNt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fpilg;gdtw;iwr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Nrfupf;f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Ntz;Lk</a:t>
            </a:r>
            <a:r>
              <a:rPr lang="en-US" sz="2500" dirty="0" smtClean="0">
                <a:latin typeface="Baamini" pitchFamily="2" charset="0"/>
              </a:rPr>
              <a:t>;. ,</a:t>
            </a:r>
            <a:r>
              <a:rPr lang="en-US" sz="2500" dirty="0" err="1" smtClean="0">
                <a:latin typeface="Baamini" pitchFamily="2" charset="0"/>
              </a:rPr>
              <a:t>Ug;gpDk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Ma;Tr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rpf;fiy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Kjd;ikg;gLj;jpNaj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juTfisr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Nrfupf;f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Ntz;Lk</a:t>
            </a:r>
            <a:r>
              <a:rPr lang="en-US" sz="2500" dirty="0" smtClean="0">
                <a:latin typeface="Baamini" pitchFamily="2" charset="0"/>
              </a:rPr>
              <a:t>;.</a:t>
            </a:r>
          </a:p>
          <a:p>
            <a:pPr lvl="0">
              <a:lnSpc>
                <a:spcPct val="120000"/>
              </a:lnSpc>
            </a:pPr>
            <a:r>
              <a:rPr lang="en-US" sz="2500" dirty="0" err="1" smtClean="0">
                <a:latin typeface="Baamini" pitchFamily="2" charset="0"/>
              </a:rPr>
              <a:t>vJ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juT</a:t>
            </a:r>
            <a:r>
              <a:rPr lang="en-US" sz="2500" dirty="0" smtClean="0">
                <a:latin typeface="Baamini" pitchFamily="2" charset="0"/>
              </a:rPr>
              <a:t>? </a:t>
            </a:r>
            <a:r>
              <a:rPr lang="en-US" sz="2500" dirty="0" err="1" smtClean="0">
                <a:latin typeface="Baamini" pitchFamily="2" charset="0"/>
              </a:rPr>
              <a:t>vd;gij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cq;fsJ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Ma;Tr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rpf;fNy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KbTnra;Ak</a:t>
            </a:r>
            <a:r>
              <a:rPr lang="en-US" sz="2500" dirty="0" smtClean="0">
                <a:latin typeface="Baamini" pitchFamily="2" charset="0"/>
              </a:rPr>
              <a:t>;. </a:t>
            </a:r>
            <a:r>
              <a:rPr lang="en-US" sz="2500" dirty="0" err="1" smtClean="0">
                <a:latin typeface="Baamini" pitchFamily="2" charset="0"/>
              </a:rPr>
              <a:t>juT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gw;wpa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fUj;jikT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Ma;tpd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jd;ik</a:t>
            </a:r>
            <a:r>
              <a:rPr lang="en-US" sz="2500" dirty="0" smtClean="0">
                <a:latin typeface="Baamini" pitchFamily="2" charset="0"/>
              </a:rPr>
              <a:t>&gt; </a:t>
            </a:r>
            <a:r>
              <a:rPr lang="en-US" sz="2500" dirty="0" err="1" smtClean="0">
                <a:latin typeface="Baamini" pitchFamily="2" charset="0"/>
              </a:rPr>
              <a:t>gad;gLj;Jk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Nfhl;ghL</a:t>
            </a:r>
            <a:r>
              <a:rPr lang="en-US" sz="2500" dirty="0" smtClean="0">
                <a:latin typeface="Baamini" pitchFamily="2" charset="0"/>
              </a:rPr>
              <a:t>&gt; </a:t>
            </a:r>
            <a:r>
              <a:rPr lang="en-US" sz="2500" dirty="0" err="1" smtClean="0">
                <a:latin typeface="Baamini" pitchFamily="2" charset="0"/>
              </a:rPr>
              <a:t>Ma;tpd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Nehf;fk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Mfpatw;wpd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mbg;gilapNyNa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nghUs;nfhs;sg;gLk</a:t>
            </a:r>
            <a:r>
              <a:rPr lang="en-US" sz="2500" dirty="0" smtClean="0">
                <a:latin typeface="Baamini" pitchFamily="2" charset="0"/>
              </a:rPr>
              <a:t>;.</a:t>
            </a:r>
          </a:p>
          <a:p>
            <a:pPr lvl="0">
              <a:lnSpc>
                <a:spcPct val="120000"/>
              </a:lnSpc>
            </a:pPr>
            <a:r>
              <a:rPr lang="en-US" sz="2500" dirty="0" err="1" smtClean="0">
                <a:latin typeface="Baamini" pitchFamily="2" charset="0"/>
              </a:rPr>
              <a:t>Ma;Tf;fsj;jpy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vy;yhUk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jftyhspfshf</a:t>
            </a:r>
            <a:r>
              <a:rPr lang="en-US" sz="2500" dirty="0" smtClean="0">
                <a:latin typeface="Baamini" pitchFamily="2" charset="0"/>
              </a:rPr>
              <a:t> ,</a:t>
            </a:r>
            <a:r>
              <a:rPr lang="en-US" sz="2500" dirty="0" err="1" smtClean="0">
                <a:latin typeface="Baamini" pitchFamily="2" charset="0"/>
              </a:rPr>
              <a:t>Ug;gjpy;iy</a:t>
            </a:r>
            <a:r>
              <a:rPr lang="en-US" sz="2500" dirty="0" smtClean="0">
                <a:latin typeface="Baamini" pitchFamily="2" charset="0"/>
              </a:rPr>
              <a:t>. </a:t>
            </a:r>
            <a:r>
              <a:rPr lang="en-US" sz="2500" dirty="0" err="1" smtClean="0">
                <a:latin typeface="Baamini" pitchFamily="2" charset="0"/>
              </a:rPr>
              <a:t>jftyhspfspy</a:t>
            </a:r>
            <a:r>
              <a:rPr lang="en-US" sz="2500" dirty="0" smtClean="0">
                <a:latin typeface="Baamini" pitchFamily="2" charset="0"/>
              </a:rPr>
              <a:t>; ,</a:t>
            </a:r>
            <a:r>
              <a:rPr lang="en-US" sz="2500" dirty="0" err="1" smtClean="0">
                <a:latin typeface="Baamini" pitchFamily="2" charset="0"/>
              </a:rPr>
              <a:t>Utif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cz;L</a:t>
            </a:r>
            <a:r>
              <a:rPr lang="en-US" sz="2500" dirty="0" smtClean="0">
                <a:latin typeface="Baamini" pitchFamily="2" charset="0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2500" dirty="0" err="1" smtClean="0">
                <a:latin typeface="Baamini" pitchFamily="2" charset="0"/>
              </a:rPr>
              <a:t>Kidg;ghd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kughsu</a:t>
            </a:r>
            <a:r>
              <a:rPr lang="en-US" sz="2500" dirty="0" smtClean="0">
                <a:latin typeface="Baamini" pitchFamily="2" charset="0"/>
              </a:rPr>
              <a:t>;&gt; </a:t>
            </a:r>
            <a:r>
              <a:rPr lang="en-US" sz="2500" dirty="0" err="1" smtClean="0">
                <a:latin typeface="Baamini" pitchFamily="2" charset="0"/>
              </a:rPr>
              <a:t>Kidg;gw;w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kughsu</a:t>
            </a:r>
            <a:r>
              <a:rPr lang="en-US" sz="2500" dirty="0" smtClean="0">
                <a:latin typeface="Baamini" pitchFamily="2" charset="0"/>
              </a:rPr>
              <a:t>;. </a:t>
            </a:r>
            <a:r>
              <a:rPr lang="en-US" sz="2500" dirty="0" err="1" smtClean="0">
                <a:latin typeface="Baamini" pitchFamily="2" charset="0"/>
              </a:rPr>
              <a:t>Kidg;ghd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kughsu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rpy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tof;fhWfspy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Mu;tKilatuhf</a:t>
            </a:r>
            <a:r>
              <a:rPr lang="en-US" sz="2500" dirty="0" smtClean="0">
                <a:latin typeface="Baamini" pitchFamily="2" charset="0"/>
              </a:rPr>
              <a:t> ,</a:t>
            </a:r>
            <a:r>
              <a:rPr lang="en-US" sz="2500" dirty="0" err="1" smtClean="0">
                <a:latin typeface="Baamini" pitchFamily="2" charset="0"/>
              </a:rPr>
              <a:t>Ug;ghu</a:t>
            </a:r>
            <a:r>
              <a:rPr lang="en-US" sz="2500" dirty="0" smtClean="0">
                <a:latin typeface="Baamini" pitchFamily="2" charset="0"/>
              </a:rPr>
              <a:t>;. </a:t>
            </a:r>
            <a:r>
              <a:rPr lang="en-US" sz="2500" dirty="0" err="1" smtClean="0">
                <a:latin typeface="Baamini" pitchFamily="2" charset="0"/>
              </a:rPr>
              <a:t>Kidg;gw;w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kughsu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tof;fhWfis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mwpe;jpUg;ghu</a:t>
            </a:r>
            <a:r>
              <a:rPr lang="en-US" sz="2500" dirty="0" smtClean="0">
                <a:latin typeface="Baamini" pitchFamily="2" charset="0"/>
              </a:rPr>
              <a:t>;. </a:t>
            </a:r>
            <a:r>
              <a:rPr lang="en-US" sz="2500" dirty="0" err="1" smtClean="0">
                <a:latin typeface="Baamini" pitchFamily="2" charset="0"/>
              </a:rPr>
              <a:t>Mdhy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Mu;tkw;wtuhf</a:t>
            </a:r>
            <a:r>
              <a:rPr lang="en-US" sz="2500" dirty="0" smtClean="0">
                <a:latin typeface="Baamini" pitchFamily="2" charset="0"/>
              </a:rPr>
              <a:t> ,</a:t>
            </a:r>
            <a:r>
              <a:rPr lang="en-US" sz="2500" dirty="0" err="1" smtClean="0">
                <a:latin typeface="Baamini" pitchFamily="2" charset="0"/>
              </a:rPr>
              <a:t>Ug;ghu</a:t>
            </a:r>
            <a:r>
              <a:rPr lang="en-US" sz="2500" dirty="0" smtClean="0">
                <a:latin typeface="Baamini" pitchFamily="2" charset="0"/>
              </a:rPr>
              <a:t>;. </a:t>
            </a:r>
            <a:r>
              <a:rPr lang="en-US" sz="2500" dirty="0" err="1" smtClean="0">
                <a:latin typeface="Baamini" pitchFamily="2" charset="0"/>
              </a:rPr>
              <a:t>Kidg;ghd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kughsu;fisj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jftyhspfshfj</a:t>
            </a:r>
            <a:r>
              <a:rPr lang="en-US" sz="2500" dirty="0" smtClean="0">
                <a:latin typeface="Baamini" pitchFamily="2" charset="0"/>
              </a:rPr>
              <a:t>; </a:t>
            </a:r>
            <a:r>
              <a:rPr lang="en-US" sz="2500" dirty="0" err="1" smtClean="0">
                <a:latin typeface="Baamini" pitchFamily="2" charset="0"/>
              </a:rPr>
              <a:t>Nju;T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nra;a</a:t>
            </a:r>
            <a:r>
              <a:rPr lang="en-US" sz="2500" dirty="0" smtClean="0">
                <a:latin typeface="Baamini" pitchFamily="2" charset="0"/>
              </a:rPr>
              <a:t> </a:t>
            </a:r>
            <a:r>
              <a:rPr lang="en-US" sz="2500" dirty="0" err="1" smtClean="0">
                <a:latin typeface="Baamini" pitchFamily="2" charset="0"/>
              </a:rPr>
              <a:t>Ntz;Lk</a:t>
            </a:r>
            <a:r>
              <a:rPr lang="en-US" sz="2500" dirty="0" smtClean="0">
                <a:latin typeface="Baamini" pitchFamily="2" charset="0"/>
              </a:rPr>
              <a:t>;.</a:t>
            </a:r>
          </a:p>
          <a:p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 err="1" smtClean="0">
                <a:latin typeface="Baamini" pitchFamily="2" charset="0"/>
              </a:rPr>
              <a:t>fsMa;thsd</a:t>
            </a:r>
            <a:r>
              <a:rPr lang="en-US" sz="3600" b="1" dirty="0" smtClean="0">
                <a:latin typeface="Baamini" pitchFamily="2" charset="0"/>
              </a:rPr>
              <a:t>; </a:t>
            </a:r>
            <a:r>
              <a:rPr lang="en-US" sz="3600" b="1" dirty="0" err="1" smtClean="0">
                <a:latin typeface="Baamini" pitchFamily="2" charset="0"/>
              </a:rPr>
              <a:t>jFjpAk</a:t>
            </a:r>
            <a:r>
              <a:rPr lang="en-US" sz="3600" b="1" dirty="0" smtClean="0">
                <a:latin typeface="Baamini" pitchFamily="2" charset="0"/>
              </a:rPr>
              <a:t>; </a:t>
            </a:r>
            <a:r>
              <a:rPr lang="en-US" sz="3600" b="1" dirty="0" err="1" smtClean="0">
                <a:latin typeface="Baamini" pitchFamily="2" charset="0"/>
              </a:rPr>
              <a:t>mwq;fSk</a:t>
            </a:r>
            <a:r>
              <a:rPr lang="en-US" sz="3600" b="1" dirty="0" smtClean="0">
                <a:latin typeface="Baamini" pitchFamily="2" charset="0"/>
              </a:rPr>
              <a:t>;</a:t>
            </a:r>
            <a:r>
              <a:rPr lang="en-US" sz="3600" dirty="0" smtClean="0">
                <a:latin typeface="Baamini" pitchFamily="2" charset="0"/>
              </a:rPr>
              <a:t/>
            </a:r>
            <a:br>
              <a:rPr lang="en-US" sz="3600" dirty="0" smtClean="0">
                <a:latin typeface="Baamini" pitchFamily="2" charset="0"/>
              </a:rPr>
            </a:br>
            <a:endParaRPr lang="en-US" sz="3600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>
                <a:latin typeface="Baamini" pitchFamily="2" charset="0"/>
              </a:rPr>
              <a:t>fsMa;thsDf;Ff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fy;tpj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jFjpf;fhd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tiuaiw</a:t>
            </a:r>
            <a:r>
              <a:rPr lang="en-US" dirty="0" smtClean="0">
                <a:latin typeface="Baamini" pitchFamily="2" charset="0"/>
              </a:rPr>
              <a:t> ,</a:t>
            </a:r>
            <a:r>
              <a:rPr lang="en-US" dirty="0" err="1" smtClean="0">
                <a:latin typeface="Baamini" pitchFamily="2" charset="0"/>
              </a:rPr>
              <a:t>y;iy</a:t>
            </a:r>
            <a:r>
              <a:rPr lang="en-US" dirty="0" smtClean="0">
                <a:latin typeface="Baamini" pitchFamily="2" charset="0"/>
              </a:rPr>
              <a:t>. </a:t>
            </a:r>
            <a:r>
              <a:rPr lang="en-US" dirty="0" err="1" smtClean="0">
                <a:latin typeface="Baamini" pitchFamily="2" charset="0"/>
              </a:rPr>
              <a:t>Mu;tk</a:t>
            </a:r>
            <a:r>
              <a:rPr lang="en-US" dirty="0" smtClean="0">
                <a:latin typeface="Baamini" pitchFamily="2" charset="0"/>
              </a:rPr>
              <a:t>; ,</a:t>
            </a:r>
            <a:r>
              <a:rPr lang="en-US" dirty="0" err="1" smtClean="0">
                <a:latin typeface="Baamini" pitchFamily="2" charset="0"/>
              </a:rPr>
              <a:t>Ue;jhy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NghJkhdJ</a:t>
            </a:r>
            <a:r>
              <a:rPr lang="en-US" dirty="0" smtClean="0">
                <a:latin typeface="Baamini" pitchFamily="2" charset="0"/>
              </a:rPr>
              <a:t>.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nghWik</a:t>
            </a:r>
            <a:r>
              <a:rPr lang="en-US" dirty="0" smtClean="0">
                <a:latin typeface="Baamini" pitchFamily="2" charset="0"/>
              </a:rPr>
              <a:t>&gt; </a:t>
            </a:r>
            <a:r>
              <a:rPr lang="en-US" dirty="0" err="1" smtClean="0">
                <a:latin typeface="Baamini" pitchFamily="2" charset="0"/>
              </a:rPr>
              <a:t>Neu;ik</a:t>
            </a:r>
            <a:r>
              <a:rPr lang="en-US" dirty="0" smtClean="0">
                <a:latin typeface="Baamini" pitchFamily="2" charset="0"/>
              </a:rPr>
              <a:t>&gt; </a:t>
            </a:r>
            <a:r>
              <a:rPr lang="en-US" dirty="0" err="1" smtClean="0">
                <a:latin typeface="Baamini" pitchFamily="2" charset="0"/>
              </a:rPr>
              <a:t>rkkhf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kjpf;Fk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kdk</a:t>
            </a:r>
            <a:r>
              <a:rPr lang="en-US" dirty="0" smtClean="0">
                <a:latin typeface="Baamini" pitchFamily="2" charset="0"/>
              </a:rPr>
              <a:t>;&gt; </a:t>
            </a:r>
            <a:r>
              <a:rPr lang="en-US" dirty="0" err="1" smtClean="0">
                <a:latin typeface="Baamini" pitchFamily="2" charset="0"/>
              </a:rPr>
              <a:t>md;G</a:t>
            </a:r>
            <a:r>
              <a:rPr lang="en-US" dirty="0" smtClean="0">
                <a:latin typeface="Baamini" pitchFamily="2" charset="0"/>
              </a:rPr>
              <a:t>&gt; </a:t>
            </a:r>
            <a:r>
              <a:rPr lang="en-US" dirty="0" err="1" smtClean="0">
                <a:latin typeface="Baamini" pitchFamily="2" charset="0"/>
              </a:rPr>
              <a:t>cz;ik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Mfpait</a:t>
            </a:r>
            <a:r>
              <a:rPr lang="en-US" dirty="0" smtClean="0">
                <a:latin typeface="Baamini" pitchFamily="2" charset="0"/>
              </a:rPr>
              <a:t> ,</a:t>
            </a:r>
            <a:r>
              <a:rPr lang="en-US" dirty="0" err="1" smtClean="0">
                <a:latin typeface="Baamini" pitchFamily="2" charset="0"/>
              </a:rPr>
              <a:t>d;wpaikahjit</a:t>
            </a:r>
            <a:r>
              <a:rPr lang="en-US" dirty="0" smtClean="0">
                <a:latin typeface="Baamini" pitchFamily="2" charset="0"/>
              </a:rPr>
              <a:t>.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jftyhspfsplk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ngha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thf;FWjpfs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juf</a:t>
            </a:r>
            <a:r>
              <a:rPr lang="en-US" dirty="0" smtClean="0">
                <a:latin typeface="Baamini" pitchFamily="2" charset="0"/>
              </a:rPr>
              <a:t>;$</a:t>
            </a:r>
            <a:r>
              <a:rPr lang="en-US" dirty="0" err="1" smtClean="0">
                <a:latin typeface="Baamini" pitchFamily="2" charset="0"/>
              </a:rPr>
              <a:t>lhJ</a:t>
            </a:r>
            <a:r>
              <a:rPr lang="en-US" dirty="0" smtClean="0">
                <a:latin typeface="Baamini" pitchFamily="2" charset="0"/>
              </a:rPr>
              <a:t>. </a:t>
            </a:r>
            <a:r>
              <a:rPr lang="en-US" dirty="0" err="1" smtClean="0">
                <a:latin typeface="Baamini" pitchFamily="2" charset="0"/>
              </a:rPr>
              <a:t>Vkhw;wf</a:t>
            </a:r>
            <a:r>
              <a:rPr lang="en-US" dirty="0" smtClean="0">
                <a:latin typeface="Baamini" pitchFamily="2" charset="0"/>
              </a:rPr>
              <a:t>; $</a:t>
            </a:r>
            <a:r>
              <a:rPr lang="en-US" dirty="0" err="1" smtClean="0">
                <a:latin typeface="Baamini" pitchFamily="2" charset="0"/>
              </a:rPr>
              <a:t>lhJ</a:t>
            </a:r>
            <a:r>
              <a:rPr lang="en-US" dirty="0" smtClean="0">
                <a:latin typeface="Baamini" pitchFamily="2" charset="0"/>
              </a:rPr>
              <a:t>.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juTfisj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jpupf;ff</a:t>
            </a:r>
            <a:r>
              <a:rPr lang="en-US" dirty="0" smtClean="0">
                <a:latin typeface="Baamini" pitchFamily="2" charset="0"/>
              </a:rPr>
              <a:t>; $</a:t>
            </a:r>
            <a:r>
              <a:rPr lang="en-US" dirty="0" err="1" smtClean="0">
                <a:latin typeface="Baamini" pitchFamily="2" charset="0"/>
              </a:rPr>
              <a:t>lhJ</a:t>
            </a:r>
            <a:r>
              <a:rPr lang="en-US" dirty="0" smtClean="0">
                <a:latin typeface="Baamini" pitchFamily="2" charset="0"/>
              </a:rPr>
              <a:t>. </a:t>
            </a:r>
            <a:r>
              <a:rPr lang="en-US" dirty="0" err="1" smtClean="0">
                <a:latin typeface="Baamini" pitchFamily="2" charset="0"/>
              </a:rPr>
              <a:t>juTfisg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gad;gLj;j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mDkjp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ngwNtz;Lk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jftyhspiar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rf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Ma;thsuhf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my;yJ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Mrpupauhf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kjpf;f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Ntz;Lk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cupa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Nehf;fPL</a:t>
            </a:r>
            <a:r>
              <a:rPr lang="en-US" dirty="0" smtClean="0">
                <a:latin typeface="Baamini" pitchFamily="2" charset="0"/>
              </a:rPr>
              <a:t> ,</a:t>
            </a:r>
            <a:r>
              <a:rPr lang="en-US" dirty="0" err="1" smtClean="0">
                <a:latin typeface="Baamini" pitchFamily="2" charset="0"/>
              </a:rPr>
              <a:t>d;wp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ve;jj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juitAk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gad;gLj;jf</a:t>
            </a:r>
            <a:r>
              <a:rPr lang="en-US" dirty="0" smtClean="0">
                <a:latin typeface="Baamini" pitchFamily="2" charset="0"/>
              </a:rPr>
              <a:t>; $</a:t>
            </a:r>
            <a:r>
              <a:rPr lang="en-US" dirty="0" err="1" smtClean="0">
                <a:latin typeface="Baamini" pitchFamily="2" charset="0"/>
              </a:rPr>
              <a:t>lhJ</a:t>
            </a:r>
            <a:r>
              <a:rPr lang="en-US" dirty="0" smtClean="0">
                <a:latin typeface="Baamini" pitchFamily="2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 err="1" smtClean="0">
                <a:latin typeface="Baamini" pitchFamily="2" charset="0"/>
              </a:rPr>
              <a:t>fsMa;T</a:t>
            </a:r>
            <a:r>
              <a:rPr lang="en-US" sz="4000" b="1" dirty="0" smtClean="0">
                <a:latin typeface="Baamini" pitchFamily="2" charset="0"/>
              </a:rPr>
              <a:t> </a:t>
            </a:r>
            <a:r>
              <a:rPr lang="en-US" sz="4000" b="1" dirty="0" err="1" smtClean="0">
                <a:latin typeface="Baamini" pitchFamily="2" charset="0"/>
              </a:rPr>
              <a:t>cj;jpfs</a:t>
            </a:r>
            <a:r>
              <a:rPr lang="en-US" sz="4000" b="1" dirty="0" smtClean="0">
                <a:latin typeface="Baamini" pitchFamily="2" charset="0"/>
              </a:rPr>
              <a:t>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>
                <a:latin typeface="Baamini" pitchFamily="2" charset="0"/>
              </a:rPr>
              <a:t>Neu;fhzy</a:t>
            </a:r>
            <a:r>
              <a:rPr lang="en-US" dirty="0" smtClean="0">
                <a:latin typeface="Baamini" pitchFamily="2" charset="0"/>
              </a:rPr>
              <a:t>;&gt; </a:t>
            </a:r>
            <a:r>
              <a:rPr lang="en-US" dirty="0" err="1" smtClean="0">
                <a:latin typeface="Baamini" pitchFamily="2" charset="0"/>
              </a:rPr>
              <a:t>tpdhepuy</a:t>
            </a:r>
            <a:r>
              <a:rPr lang="en-US" dirty="0" smtClean="0">
                <a:latin typeface="Baamini" pitchFamily="2" charset="0"/>
              </a:rPr>
              <a:t>;&gt; </a:t>
            </a:r>
            <a:r>
              <a:rPr lang="en-US" dirty="0" err="1" smtClean="0">
                <a:latin typeface="Baamini" pitchFamily="2" charset="0"/>
              </a:rPr>
              <a:t>FOf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fye;Jiuahly</a:t>
            </a:r>
            <a:r>
              <a:rPr lang="en-US" dirty="0" smtClean="0">
                <a:latin typeface="Baamini" pitchFamily="2" charset="0"/>
              </a:rPr>
              <a:t>;&gt; </a:t>
            </a:r>
            <a:r>
              <a:rPr lang="en-US" dirty="0" err="1" smtClean="0">
                <a:latin typeface="Baamini" pitchFamily="2" charset="0"/>
              </a:rPr>
              <a:t>cw;WNehf;fy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Mfpa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cj;jpfs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ngUk;ghYk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fsMa;tpy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gpd;gw;wg;gLk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cj;jpfshFk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Neu;fhzy</a:t>
            </a:r>
            <a:r>
              <a:rPr lang="en-US" dirty="0" smtClean="0">
                <a:latin typeface="Baamini" pitchFamily="2" charset="0"/>
              </a:rPr>
              <a:t>;&gt; </a:t>
            </a:r>
            <a:r>
              <a:rPr lang="en-US" dirty="0" err="1" smtClean="0">
                <a:latin typeface="Baamini" pitchFamily="2" charset="0"/>
              </a:rPr>
              <a:t>tpdhepuy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Nghd;wtw;wpw;F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cupa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Nfs;tpfs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jpl;lkplg;ngw;Wj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jahupf;f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Ntz;Lk</a:t>
            </a:r>
            <a:r>
              <a:rPr lang="en-US" dirty="0" smtClean="0">
                <a:latin typeface="Baamini" pitchFamily="2" charset="0"/>
              </a:rPr>
              <a:t>;. </a:t>
            </a:r>
            <a:r>
              <a:rPr lang="en-US" dirty="0" err="1" smtClean="0">
                <a:latin typeface="Baamini" pitchFamily="2" charset="0"/>
              </a:rPr>
              <a:t>mbg;gilg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gzpfisr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nra;jhy;jhd</a:t>
            </a:r>
            <a:r>
              <a:rPr lang="en-US" dirty="0" smtClean="0">
                <a:latin typeface="Baamini" pitchFamily="2" charset="0"/>
              </a:rPr>
              <a:t>; ,</a:t>
            </a:r>
            <a:r>
              <a:rPr lang="en-US" dirty="0" err="1" smtClean="0">
                <a:latin typeface="Baamini" pitchFamily="2" charset="0"/>
              </a:rPr>
              <a:t>tw;iwr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nra;a</a:t>
            </a:r>
            <a:r>
              <a:rPr lang="en-US" dirty="0" smtClean="0">
                <a:latin typeface="Baamini" pitchFamily="2" charset="0"/>
              </a:rPr>
              <a:t> ,</a:t>
            </a:r>
            <a:r>
              <a:rPr lang="en-US" dirty="0" err="1" smtClean="0">
                <a:latin typeface="Baamini" pitchFamily="2" charset="0"/>
              </a:rPr>
              <a:t>aYk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jpwe;j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Neu;fhzy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tpUk;gj;jf;fJ</a:t>
            </a:r>
            <a:r>
              <a:rPr lang="en-US" dirty="0" smtClean="0">
                <a:latin typeface="Baamini" pitchFamily="2" charset="0"/>
              </a:rPr>
              <a:t>. ,</a:t>
            </a:r>
            <a:r>
              <a:rPr lang="en-US" dirty="0" err="1" smtClean="0">
                <a:latin typeface="Baamini" pitchFamily="2" charset="0"/>
              </a:rPr>
              <a:t>Ug;gpDk</a:t>
            </a:r>
            <a:r>
              <a:rPr lang="en-US" dirty="0" smtClean="0">
                <a:latin typeface="Baamini" pitchFamily="2" charset="0"/>
              </a:rPr>
              <a:t>; ,</a:t>
            </a:r>
            <a:r>
              <a:rPr lang="en-US" dirty="0" err="1" smtClean="0">
                <a:latin typeface="Baamini" pitchFamily="2" charset="0"/>
              </a:rPr>
              <a:t>jw;Fk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Ma;Tr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rpf;fiy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ikakhff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nfhz;L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jpl;lkplg;ngw;w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Nfs;tpfs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itj;jpUf;f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Ntz;Lk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cw;WNehf;fy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fsMa;tpw;F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kpf</a:t>
            </a:r>
            <a:r>
              <a:rPr lang="en-US" dirty="0" smtClean="0">
                <a:latin typeface="Baamini" pitchFamily="2" charset="0"/>
              </a:rPr>
              <a:t> ,</a:t>
            </a:r>
            <a:r>
              <a:rPr lang="en-US" dirty="0" err="1" smtClean="0">
                <a:latin typeface="Baamini" pitchFamily="2" charset="0"/>
              </a:rPr>
              <a:t>d;wpaikahj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cj;jpahFk</a:t>
            </a:r>
            <a:r>
              <a:rPr lang="en-US" dirty="0" smtClean="0">
                <a:latin typeface="Baamini" pitchFamily="2" charset="0"/>
              </a:rPr>
              <a:t>;. </a:t>
            </a:r>
            <a:r>
              <a:rPr lang="en-US" dirty="0" err="1" smtClean="0">
                <a:latin typeface="Baamini" pitchFamily="2" charset="0"/>
              </a:rPr>
              <a:t>xU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gz;ghl;L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kuig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Neu;fhzy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kw;Wk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tpdhepuy</a:t>
            </a:r>
            <a:r>
              <a:rPr lang="en-US" dirty="0" smtClean="0">
                <a:latin typeface="Baamini" pitchFamily="2" charset="0"/>
              </a:rPr>
              <a:t>; %</a:t>
            </a:r>
            <a:r>
              <a:rPr lang="en-US" dirty="0" err="1" smtClean="0">
                <a:latin typeface="Baamini" pitchFamily="2" charset="0"/>
              </a:rPr>
              <a:t>yk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mwptijtpl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cw;WNehf;fy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topNa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Gupe;J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nfhs;tNj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rpwg;ghdJ</a:t>
            </a:r>
            <a:r>
              <a:rPr lang="en-US" dirty="0" smtClean="0">
                <a:latin typeface="Baamini" pitchFamily="2" charset="0"/>
              </a:rPr>
              <a:t>. </a:t>
            </a:r>
            <a:r>
              <a:rPr lang="en-US" dirty="0" err="1" smtClean="0">
                <a:latin typeface="Baamini" pitchFamily="2" charset="0"/>
              </a:rPr>
              <a:t>ehk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vjpu;ghuhjj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juTfs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cw;WNehf;fypd</a:t>
            </a:r>
            <a:r>
              <a:rPr lang="en-US" dirty="0" smtClean="0">
                <a:latin typeface="Baamini" pitchFamily="2" charset="0"/>
              </a:rPr>
              <a:t>; %</a:t>
            </a:r>
            <a:r>
              <a:rPr lang="en-US" dirty="0" err="1" smtClean="0">
                <a:latin typeface="Baamini" pitchFamily="2" charset="0"/>
              </a:rPr>
              <a:t>yNk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ngupJk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rhj;jpakhdJ</a:t>
            </a:r>
            <a:r>
              <a:rPr lang="en-US" dirty="0" smtClean="0">
                <a:latin typeface="Baamini" pitchFamily="2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>
                <a:latin typeface="Baamini" pitchFamily="2" charset="0"/>
              </a:rPr>
              <a:t>Mtzg;gLj;Jjy</a:t>
            </a:r>
            <a:r>
              <a:rPr lang="en-US" sz="3600" dirty="0" smtClean="0">
                <a:latin typeface="Baamini" pitchFamily="2" charset="0"/>
              </a:rPr>
              <a:t>;</a:t>
            </a:r>
            <a:endParaRPr lang="en-US" sz="3600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 smtClean="0">
                <a:latin typeface="Baamini" pitchFamily="2" charset="0"/>
              </a:rPr>
              <a:t>Fwpg;ngLj;jy</a:t>
            </a:r>
            <a:r>
              <a:rPr lang="en-US" dirty="0" smtClean="0">
                <a:latin typeface="Baamini" pitchFamily="2" charset="0"/>
              </a:rPr>
              <a:t>;&gt; </a:t>
            </a:r>
            <a:r>
              <a:rPr lang="en-US" dirty="0" err="1" smtClean="0">
                <a:latin typeface="Baamini" pitchFamily="2" charset="0"/>
              </a:rPr>
              <a:t>xyp</a:t>
            </a:r>
            <a:r>
              <a:rPr lang="en-US" dirty="0" smtClean="0">
                <a:latin typeface="Baamini" pitchFamily="2" charset="0"/>
              </a:rPr>
              <a:t>&gt;</a:t>
            </a:r>
            <a:r>
              <a:rPr lang="en-US" dirty="0" err="1" smtClean="0">
                <a:latin typeface="Baamini" pitchFamily="2" charset="0"/>
              </a:rPr>
              <a:t>xsp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Mtzg</a:t>
            </a:r>
            <a:r>
              <a:rPr lang="en-US" dirty="0" smtClean="0">
                <a:latin typeface="Baamini" pitchFamily="2" charset="0"/>
              </a:rPr>
              <a:t>;;</a:t>
            </a:r>
            <a:r>
              <a:rPr lang="en-US" dirty="0" err="1" smtClean="0">
                <a:latin typeface="Baamini" pitchFamily="2" charset="0"/>
              </a:rPr>
              <a:t>gLj;Jjy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Nghd;w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cj;jpfSk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gad;gLk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vj;jifa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cj;jpfisg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gad;gLj;jpdhYk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xt;nthU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ehs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fsMa;T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Fwpj;Jk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xUtpupthd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mwpf;if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jahupf;f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Ntz;Lk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Nrfupf;Fk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midj;Jj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juTfSk</a:t>
            </a:r>
            <a:r>
              <a:rPr lang="en-US" dirty="0" smtClean="0">
                <a:latin typeface="Baamini" pitchFamily="2" charset="0"/>
              </a:rPr>
              <a:t>; #</a:t>
            </a:r>
            <a:r>
              <a:rPr lang="en-US" dirty="0" err="1" smtClean="0">
                <a:latin typeface="Baamini" pitchFamily="2" charset="0"/>
              </a:rPr>
              <a:t>oy</a:t>
            </a:r>
            <a:r>
              <a:rPr lang="en-US" dirty="0" smtClean="0">
                <a:latin typeface="Baamini" pitchFamily="2" charset="0"/>
              </a:rPr>
              <a:t>;&gt; </a:t>
            </a:r>
            <a:r>
              <a:rPr lang="en-US" dirty="0" err="1" smtClean="0">
                <a:latin typeface="Baamini" pitchFamily="2" charset="0"/>
              </a:rPr>
              <a:t>gad;ghL</a:t>
            </a:r>
            <a:r>
              <a:rPr lang="en-US" dirty="0" smtClean="0">
                <a:latin typeface="Baamini" pitchFamily="2" charset="0"/>
              </a:rPr>
              <a:t>&gt; </a:t>
            </a:r>
            <a:r>
              <a:rPr lang="en-US" dirty="0" err="1" smtClean="0">
                <a:latin typeface="Baamini" pitchFamily="2" charset="0"/>
              </a:rPr>
              <a:t>jftyhsp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gw;wpa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Fwpg;Gfs</a:t>
            </a:r>
            <a:r>
              <a:rPr lang="en-US" dirty="0" smtClean="0">
                <a:latin typeface="Baamini" pitchFamily="2" charset="0"/>
              </a:rPr>
              <a:t>;&gt; </a:t>
            </a:r>
            <a:r>
              <a:rPr lang="en-US" dirty="0" err="1" smtClean="0">
                <a:latin typeface="Baamini" pitchFamily="2" charset="0"/>
              </a:rPr>
              <a:t>Nrfupf;Fk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Kiw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Mfpatw;NwhL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gjpT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nra;ag;gl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Ntz;Lk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lvl="0"/>
            <a:r>
              <a:rPr lang="en-US" dirty="0" err="1" smtClean="0">
                <a:latin typeface="Baamini" pitchFamily="2" charset="0"/>
              </a:rPr>
              <a:t>Ma;Tf;Fl;gLj;Jk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FOtpd</a:t>
            </a:r>
            <a:r>
              <a:rPr lang="en-US" dirty="0" smtClean="0">
                <a:latin typeface="Baamini" pitchFamily="2" charset="0"/>
              </a:rPr>
              <a:t>; ,</a:t>
            </a:r>
            <a:r>
              <a:rPr lang="en-US" dirty="0" err="1" smtClean="0">
                <a:latin typeface="Baamini" pitchFamily="2" charset="0"/>
              </a:rPr>
              <a:t>dtiutpaiyr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Nrfupg;gjpypUe;J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fsMa;itj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njhlq;f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Ntz;Lk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</TotalTime>
  <Words>872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fsMa;T newpKiwfs;</vt:lpstr>
      <vt:lpstr>Slide 2</vt:lpstr>
      <vt:lpstr>Ma;Tf;fsk;   </vt:lpstr>
      <vt:lpstr>rpy topfhl;Ljy;fs;</vt:lpstr>
      <vt:lpstr>mbg;gilg; gzpfs;: </vt:lpstr>
      <vt:lpstr>juT / jftyhsp </vt:lpstr>
      <vt:lpstr>fsMa;thsd; jFjpAk; mwq;fSk; </vt:lpstr>
      <vt:lpstr>fsMa;T cj;jpfs; </vt:lpstr>
      <vt:lpstr>Mtzg;gLj;Jjy;</vt:lpstr>
      <vt:lpstr>fsMa;Tf;Fg; gpd;</vt:lpstr>
      <vt:lpstr>Ma;twpf;if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fsMa;T newpKiwfs;</dc:title>
  <dc:creator>Dr.Stephen</dc:creator>
  <cp:lastModifiedBy>Dr.Stephen</cp:lastModifiedBy>
  <cp:revision>32</cp:revision>
  <dcterms:created xsi:type="dcterms:W3CDTF">2020-04-19T04:56:40Z</dcterms:created>
  <dcterms:modified xsi:type="dcterms:W3CDTF">2020-04-19T05:56:38Z</dcterms:modified>
</cp:coreProperties>
</file>