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71B044-9316-4E45-8522-8896D1ADF22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87F010-316A-4070-9177-CFC451BF86E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err="1" smtClean="0">
                <a:latin typeface="Bamini" pitchFamily="2" charset="0"/>
              </a:rPr>
              <a:t>Ma;tpay</a:t>
            </a:r>
            <a:r>
              <a:rPr lang="en-US" sz="7200" b="1" dirty="0" smtClean="0">
                <a:latin typeface="Bamini" pitchFamily="2" charset="0"/>
              </a:rPr>
              <a:t>; </a:t>
            </a:r>
            <a:r>
              <a:rPr lang="en-US" sz="7200" b="1" dirty="0" err="1" smtClean="0">
                <a:latin typeface="Bamini" pitchFamily="2" charset="0"/>
              </a:rPr>
              <a:t>mwk</a:t>
            </a:r>
            <a:r>
              <a:rPr lang="en-US" sz="7200" b="1" dirty="0" smtClean="0">
                <a:latin typeface="Bamini" pitchFamily="2" charset="0"/>
              </a:rPr>
              <a:t>;</a:t>
            </a:r>
            <a:endParaRPr lang="en-US" sz="7200" b="1" dirty="0">
              <a:latin typeface="Bamini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82840" cy="4093536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Kidth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; f </a:t>
            </a:r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khhpag;gd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cjtpg;Nguhrphpah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jkpo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nkhop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kw;Wk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nkhopngah;g;gpay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Jiw</a:t>
            </a:r>
            <a:endParaRPr lang="en-US" dirty="0" smtClean="0">
              <a:solidFill>
                <a:srgbClr val="FF0000"/>
              </a:solidFill>
              <a:latin typeface="Bamini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jpuhtplg;gy;fiyf;fofk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;&gt; </a:t>
            </a:r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Fg;gk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; - 517 426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Bamini" pitchFamily="2" charset="0"/>
              </a:rPr>
              <a:t>Me;jpug;gpuNjrk</a:t>
            </a:r>
            <a:r>
              <a:rPr lang="en-US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</a:p>
          <a:p>
            <a:endParaRPr lang="en-US" dirty="0" smtClean="0">
              <a:latin typeface="Bamini" pitchFamily="2" charset="0"/>
            </a:endParaRPr>
          </a:p>
          <a:p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amini" pitchFamily="2" charset="0"/>
              </a:rPr>
              <a:t>ifg;Ngrp</a:t>
            </a:r>
            <a:r>
              <a:rPr lang="en-US" dirty="0" smtClean="0">
                <a:solidFill>
                  <a:srgbClr val="002060"/>
                </a:solidFill>
                <a:latin typeface="Bamini" pitchFamily="2" charset="0"/>
              </a:rPr>
              <a:t> – 9486863620</a:t>
            </a:r>
          </a:p>
          <a:p>
            <a:r>
              <a:rPr lang="en-US" dirty="0" smtClean="0">
                <a:solidFill>
                  <a:srgbClr val="002060"/>
                </a:solidFill>
                <a:latin typeface="Bamini" pitchFamily="2" charset="0"/>
              </a:rPr>
              <a:t> ,-</a:t>
            </a:r>
            <a:r>
              <a:rPr lang="en-US" dirty="0" err="1" smtClean="0">
                <a:solidFill>
                  <a:srgbClr val="002060"/>
                </a:solidFill>
                <a:latin typeface="Bamini" pitchFamily="2" charset="0"/>
              </a:rPr>
              <a:t>nkapy</a:t>
            </a:r>
            <a:r>
              <a:rPr lang="en-US" dirty="0" smtClean="0">
                <a:solidFill>
                  <a:srgbClr val="002060"/>
                </a:solidFill>
                <a:latin typeface="Bamini" pitchFamily="2" charset="0"/>
              </a:rPr>
              <a:t>; - </a:t>
            </a:r>
            <a:r>
              <a:rPr lang="en-US" dirty="0" smtClean="0">
                <a:solidFill>
                  <a:srgbClr val="002060"/>
                </a:solidFill>
                <a:latin typeface="Bodoni MT Condensed" pitchFamily="18" charset="0"/>
              </a:rPr>
              <a:t>gmariappan.du@gmail.com</a:t>
            </a:r>
          </a:p>
          <a:p>
            <a:r>
              <a:rPr lang="en-US" dirty="0" smtClean="0">
                <a:solidFill>
                  <a:srgbClr val="002060"/>
                </a:solidFill>
                <a:latin typeface="Bodoni MT Condensed" pitchFamily="18" charset="0"/>
              </a:rPr>
              <a:t>   </a:t>
            </a:r>
            <a:r>
              <a:rPr lang="en-US" dirty="0" err="1" smtClean="0">
                <a:solidFill>
                  <a:srgbClr val="002060"/>
                </a:solidFill>
                <a:latin typeface="Bamini" pitchFamily="2" charset="0"/>
              </a:rPr>
              <a:t>AbA+g</a:t>
            </a:r>
            <a:r>
              <a:rPr lang="en-US" dirty="0" smtClean="0">
                <a:solidFill>
                  <a:srgbClr val="002060"/>
                </a:solidFill>
                <a:latin typeface="Bamini" pitchFamily="2" charset="0"/>
              </a:rPr>
              <a:t>; - </a:t>
            </a:r>
            <a:r>
              <a:rPr lang="en-US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Du Tamil – </a:t>
            </a:r>
            <a:r>
              <a:rPr lang="en-US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Youtube</a:t>
            </a:r>
            <a:r>
              <a:rPr lang="en-US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channel</a:t>
            </a:r>
            <a:endParaRPr lang="en-US" dirty="0" smtClean="0">
              <a:solidFill>
                <a:srgbClr val="002060"/>
              </a:solidFill>
              <a:latin typeface="Bodoni MT Condensed" pitchFamily="18" charset="0"/>
            </a:endParaRPr>
          </a:p>
          <a:p>
            <a:endParaRPr lang="en-US" dirty="0" smtClean="0">
              <a:latin typeface="Bamini" pitchFamily="2" charset="0"/>
            </a:endParaRPr>
          </a:p>
          <a:p>
            <a:endParaRPr lang="en-US" dirty="0" smtClean="0">
              <a:latin typeface="Bamini" pitchFamily="2" charset="0"/>
            </a:endParaRPr>
          </a:p>
          <a:p>
            <a:endParaRPr lang="en-US" dirty="0" smtClean="0">
              <a:latin typeface="Bamini" pitchFamily="2" charset="0"/>
            </a:endParaRPr>
          </a:p>
          <a:p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vJ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vt;thwhapDk</a:t>
            </a:r>
            <a:r>
              <a:rPr lang="en-US" dirty="0" smtClean="0">
                <a:latin typeface="Bamini" pitchFamily="2" charset="0"/>
              </a:rPr>
              <a:t>;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jpUldha;g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ghh;j;J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jpUe;jhtpl;lhy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jpUl;il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xopf;f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KbahJ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vd;gJ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Nghy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mtuth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Ma;NtL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vt;thW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cUthf;fg;gl;lJ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vd;gJk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mtuth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kdrhl;rpapd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gbNa</a:t>
            </a:r>
            <a:r>
              <a:rPr lang="en-US" dirty="0" smtClean="0">
                <a:latin typeface="Bamini" pitchFamily="2" charset="0"/>
              </a:rPr>
              <a:t>.</a:t>
            </a:r>
          </a:p>
          <a:p>
            <a:endParaRPr lang="en-US" dirty="0" smtClean="0">
              <a:latin typeface="Bamini" pitchFamily="2" charset="0"/>
            </a:endParaRPr>
          </a:p>
          <a:p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mwk</a:t>
            </a:r>
            <a:r>
              <a:rPr lang="en-US" dirty="0" smtClean="0">
                <a:latin typeface="Bamini" pitchFamily="2" charset="0"/>
              </a:rPr>
              <a:t>; - </a:t>
            </a:r>
            <a:r>
              <a:rPr lang="en-US" dirty="0" err="1" smtClean="0">
                <a:latin typeface="Bamini" pitchFamily="2" charset="0"/>
              </a:rPr>
              <a:t>nghUz;ik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ePjp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jh;kk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Neh;ik</a:t>
            </a:r>
            <a:endParaRPr lang="en-US" dirty="0" smtClean="0">
              <a:latin typeface="Bamini" pitchFamily="2" charset="0"/>
            </a:endParaRPr>
          </a:p>
          <a:p>
            <a:endParaRPr lang="en-US" dirty="0" smtClean="0">
              <a:latin typeface="Bamini" pitchFamily="2" charset="0"/>
            </a:endParaRPr>
          </a:p>
          <a:p>
            <a:r>
              <a:rPr lang="en-US" dirty="0" smtClean="0">
                <a:latin typeface="Bamini" pitchFamily="2" charset="0"/>
              </a:rPr>
              <a:t>,</a:t>
            </a:r>
            <a:r>
              <a:rPr lang="en-US" dirty="0" err="1" smtClean="0">
                <a:latin typeface="Bamini" pitchFamily="2" charset="0"/>
              </a:rPr>
              <a:t>itnay;yhtw;iwAk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fle;J</a:t>
            </a:r>
            <a:r>
              <a:rPr lang="en-US" dirty="0" smtClean="0">
                <a:latin typeface="Bamini" pitchFamily="2" charset="0"/>
              </a:rPr>
              <a:t> ‘</a:t>
            </a:r>
            <a:r>
              <a:rPr lang="en-US" dirty="0" err="1" smtClean="0">
                <a:latin typeface="Bamini" pitchFamily="2" charset="0"/>
              </a:rPr>
              <a:t>kdrhl;rp</a:t>
            </a:r>
            <a:r>
              <a:rPr lang="en-US" dirty="0" smtClean="0">
                <a:latin typeface="Bamini" pitchFamily="2" charset="0"/>
              </a:rPr>
              <a:t>’ </a:t>
            </a:r>
            <a:r>
              <a:rPr lang="en-US" dirty="0" err="1" smtClean="0">
                <a:latin typeface="Bamini" pitchFamily="2" charset="0"/>
              </a:rPr>
              <a:t>vd;w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tbtpy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jhd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Ma;tpaypy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ehk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fUjNtz;Lk</a:t>
            </a:r>
            <a:r>
              <a:rPr lang="en-US" dirty="0" smtClean="0">
                <a:latin typeface="Bamini" pitchFamily="2" charset="0"/>
              </a:rPr>
              <a:t>;</a:t>
            </a:r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amini" pitchFamily="2" charset="0"/>
              </a:rPr>
              <a:t>Ma;tpay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mwk</a:t>
            </a:r>
            <a:r>
              <a:rPr lang="en-US" dirty="0" smtClean="0">
                <a:latin typeface="Bamini" pitchFamily="2" charset="0"/>
              </a:rPr>
              <a:t>; - </a:t>
            </a:r>
            <a:r>
              <a:rPr lang="en-US" dirty="0" err="1" smtClean="0">
                <a:latin typeface="Bamini" pitchFamily="2" charset="0"/>
              </a:rPr>
              <a:t>vtUf;F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chpaJ</a:t>
            </a:r>
            <a:r>
              <a:rPr lang="en-US" dirty="0" smtClean="0">
                <a:latin typeface="Bamini" pitchFamily="2" charset="0"/>
              </a:rPr>
              <a:t>?</a:t>
            </a:r>
            <a:r>
              <a:rPr lang="en-US" dirty="0" smtClean="0">
                <a:latin typeface="Bamini" pitchFamily="2" charset="0"/>
              </a:rPr>
              <a:t/>
            </a:r>
            <a:br>
              <a:rPr lang="en-US" dirty="0" smtClean="0">
                <a:latin typeface="Bamini" pitchFamily="2" charset="0"/>
              </a:rPr>
            </a:br>
            <a:r>
              <a:rPr lang="en-US" dirty="0" smtClean="0">
                <a:latin typeface="Bamini" pitchFamily="2" charset="0"/>
              </a:rPr>
              <a:t>;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752600"/>
          </a:xfrm>
        </p:spPr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Ma;thsH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 err="1" smtClean="0">
                <a:latin typeface="Baamini" pitchFamily="2" charset="0"/>
              </a:rPr>
              <a:t>newpahsh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 err="1" smtClean="0">
                <a:latin typeface="Baamini" pitchFamily="2" charset="0"/>
              </a:rPr>
              <a:t>Ma;NtL</a:t>
            </a:r>
            <a:endParaRPr lang="en-US" dirty="0" smtClean="0">
              <a:latin typeface="Baamini" pitchFamily="2" charset="0"/>
            </a:endParaRPr>
          </a:p>
          <a:p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Bamini" pitchFamily="2" charset="0"/>
              </a:rPr>
              <a:t>Ma;thsh</a:t>
            </a:r>
            <a:r>
              <a:rPr lang="en-US" dirty="0" smtClean="0">
                <a:latin typeface="Bamini" pitchFamily="2" charset="0"/>
              </a:rPr>
              <a:t>; - ,</a:t>
            </a:r>
            <a:r>
              <a:rPr lang="en-US" dirty="0" err="1" smtClean="0">
                <a:latin typeface="Bamini" pitchFamily="2" charset="0"/>
              </a:rPr>
              <a:t>Uf;fNtz;ba</a:t>
            </a:r>
            <a:r>
              <a:rPr lang="en-US" dirty="0" err="1" smtClean="0">
                <a:latin typeface="Bamini" pitchFamily="2" charset="0"/>
              </a:rPr>
              <a:t>d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Ma;T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ehfhpfk</a:t>
            </a:r>
            <a:r>
              <a:rPr lang="en-US" dirty="0" smtClean="0">
                <a:latin typeface="Bamini" pitchFamily="2" charset="0"/>
              </a:rPr>
              <a:t>; </a:t>
            </a:r>
          </a:p>
          <a:p>
            <a:r>
              <a:rPr lang="en-US" dirty="0" err="1" smtClean="0">
                <a:latin typeface="Bamini" pitchFamily="2" charset="0"/>
              </a:rPr>
              <a:t>Ma;T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nra;tjw;fhd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nghWik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Ma;T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Mh;tk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rhpahd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jpl;lkply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Ma;Tg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gw;W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ed;wpAzh;T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newpahshplk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cz;ikahd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tpRthrk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endParaRPr lang="en-US" dirty="0" smtClean="0">
              <a:latin typeface="Bamini" pitchFamily="2" charset="0"/>
            </a:endParaRPr>
          </a:p>
          <a:p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Ma;thsh</a:t>
            </a:r>
            <a:r>
              <a:rPr lang="en-US" dirty="0" smtClean="0">
                <a:latin typeface="Bamini" pitchFamily="2" charset="0"/>
              </a:rPr>
              <a:t>; - </a:t>
            </a:r>
            <a:r>
              <a:rPr lang="en-US" dirty="0" err="1" smtClean="0">
                <a:latin typeface="Bamini" pitchFamily="2" charset="0"/>
              </a:rPr>
              <a:t>tpUk;gjfhjd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Ma;Tr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nrUf;F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ngha;ahd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md;G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ghuhl;ly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newpahshplKk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kw;wth;fsplKk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tPz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Jjp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ghLtJ</a:t>
            </a:r>
            <a:r>
              <a:rPr lang="en-US" dirty="0" smtClean="0">
                <a:latin typeface="Bamini" pitchFamily="2" charset="0"/>
              </a:rPr>
              <a:t> – </a:t>
            </a:r>
            <a:r>
              <a:rPr lang="en-US" dirty="0" err="1" smtClean="0">
                <a:latin typeface="Bamini" pitchFamily="2" charset="0"/>
              </a:rPr>
              <a:t>Gfo;r;rpahfg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NgRjy</a:t>
            </a:r>
            <a:r>
              <a:rPr lang="en-US" dirty="0" smtClean="0">
                <a:latin typeface="Bamini" pitchFamily="2" charset="0"/>
              </a:rPr>
              <a:t>;.</a:t>
            </a:r>
          </a:p>
          <a:p>
            <a:r>
              <a:rPr lang="en-US" dirty="0" err="1" smtClean="0">
                <a:latin typeface="Bamini" pitchFamily="2" charset="0"/>
              </a:rPr>
              <a:t>fUj;Jj;jpUl;L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Gj;jfj;jpUl;L</a:t>
            </a:r>
            <a:r>
              <a:rPr lang="en-US" dirty="0" smtClean="0">
                <a:latin typeface="Bamini" pitchFamily="2" charset="0"/>
              </a:rPr>
              <a:t> (E}</a:t>
            </a:r>
            <a:r>
              <a:rPr lang="en-US" dirty="0" err="1" smtClean="0">
                <a:latin typeface="Bamini" pitchFamily="2" charset="0"/>
              </a:rPr>
              <a:t>yfj;jpYk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ntspegh;fsplj;Jk</a:t>
            </a:r>
            <a:r>
              <a:rPr lang="en-US" dirty="0" smtClean="0">
                <a:latin typeface="Bamini" pitchFamily="2" charset="0"/>
              </a:rPr>
              <a:t>;)</a:t>
            </a:r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newpahsh</a:t>
            </a:r>
            <a:r>
              <a:rPr lang="en-US" dirty="0" smtClean="0">
                <a:latin typeface="Bamini" pitchFamily="2" charset="0"/>
              </a:rPr>
              <a:t>; - ,</a:t>
            </a:r>
            <a:r>
              <a:rPr lang="en-US" dirty="0" err="1" smtClean="0">
                <a:latin typeface="Bamini" pitchFamily="2" charset="0"/>
              </a:rPr>
              <a:t>Uf;fNtz;bad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Ma;T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mwpT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Ma;tpw;fhd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eph;thf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mwpT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Kiwahf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Ma;thsUf;F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topfhl;Ljy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jd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xOf;fk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vspjpy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mZff</a:t>
            </a:r>
            <a:r>
              <a:rPr lang="en-US" dirty="0" smtClean="0">
                <a:latin typeface="Bamini" pitchFamily="2" charset="0"/>
              </a:rPr>
              <a:t>; $</a:t>
            </a:r>
            <a:r>
              <a:rPr lang="en-US" dirty="0" err="1" smtClean="0">
                <a:latin typeface="Bamini" pitchFamily="2" charset="0"/>
              </a:rPr>
              <a:t>batuhf</a:t>
            </a:r>
            <a:r>
              <a:rPr lang="en-US" dirty="0" smtClean="0">
                <a:latin typeface="Bamini" pitchFamily="2" charset="0"/>
              </a:rPr>
              <a:t> ,</a:t>
            </a:r>
            <a:r>
              <a:rPr lang="en-US" dirty="0" err="1" smtClean="0">
                <a:latin typeface="Bamini" pitchFamily="2" charset="0"/>
              </a:rPr>
              <a:t>Uj;jy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rfg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Nguhrphpa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ez;gh;fsplKk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ey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cwT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NgZjy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pPr>
              <a:buNone/>
            </a:pPr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newpahshplk</a:t>
            </a:r>
            <a:r>
              <a:rPr lang="en-US" dirty="0" smtClean="0">
                <a:latin typeface="Bamini" pitchFamily="2" charset="0"/>
              </a:rPr>
              <a:t>; - $</a:t>
            </a:r>
            <a:r>
              <a:rPr lang="en-US" dirty="0" err="1" smtClean="0">
                <a:latin typeface="Bamini" pitchFamily="2" charset="0"/>
              </a:rPr>
              <a:t>lhjd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Ma;thsiu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mbikahff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fUjf</a:t>
            </a:r>
            <a:r>
              <a:rPr lang="en-US" dirty="0" smtClean="0">
                <a:latin typeface="Bamini" pitchFamily="2" charset="0"/>
              </a:rPr>
              <a:t>;$</a:t>
            </a:r>
            <a:r>
              <a:rPr lang="en-US" dirty="0" err="1" smtClean="0">
                <a:latin typeface="Bamini" pitchFamily="2" charset="0"/>
              </a:rPr>
              <a:t>lhJ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Ma;tpw;fhfg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gzk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ngWjy</a:t>
            </a:r>
            <a:r>
              <a:rPr lang="en-US" dirty="0" smtClean="0">
                <a:latin typeface="Bamini" pitchFamily="2" charset="0"/>
              </a:rPr>
              <a:t>; $</a:t>
            </a:r>
            <a:r>
              <a:rPr lang="en-US" dirty="0" err="1" smtClean="0">
                <a:latin typeface="Bamini" pitchFamily="2" charset="0"/>
              </a:rPr>
              <a:t>lhJ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ghypay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njhy;iyfs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juyhfhJ</a:t>
            </a:r>
            <a:endParaRPr lang="en-US" dirty="0" smtClean="0">
              <a:latin typeface="Bamini" pitchFamily="2" charset="0"/>
            </a:endParaRPr>
          </a:p>
          <a:p>
            <a:r>
              <a:rPr lang="en-US" dirty="0" err="1" smtClean="0">
                <a:latin typeface="Bamini" pitchFamily="2" charset="0"/>
              </a:rPr>
              <a:t>jd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Ma;thsiuAk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gpw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Ma;thsh;fisAk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xg;gpl;Lg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ghh;f;f$lhJ</a:t>
            </a:r>
            <a:r>
              <a:rPr lang="en-US" dirty="0" smtClean="0">
                <a:latin typeface="Bamini" pitchFamily="2" charset="0"/>
              </a:rPr>
              <a:t>.</a:t>
            </a:r>
          </a:p>
          <a:p>
            <a:r>
              <a:rPr lang="en-US" dirty="0" err="1" smtClean="0">
                <a:latin typeface="Bamini" pitchFamily="2" charset="0"/>
              </a:rPr>
              <a:t>gzk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nfhLj;J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Ma;Ntl;il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thq;ff</a:t>
            </a:r>
            <a:r>
              <a:rPr lang="en-US" dirty="0" smtClean="0">
                <a:latin typeface="Bamini" pitchFamily="2" charset="0"/>
              </a:rPr>
              <a:t>; $</a:t>
            </a:r>
            <a:r>
              <a:rPr lang="en-US" dirty="0" err="1" smtClean="0">
                <a:latin typeface="Bamini" pitchFamily="2" charset="0"/>
              </a:rPr>
              <a:t>lhJ</a:t>
            </a:r>
            <a:endParaRPr lang="en-US" dirty="0" smtClean="0">
              <a:latin typeface="Bamini" pitchFamily="2" charset="0"/>
            </a:endParaRPr>
          </a:p>
          <a:p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Ma;Ntl;by</a:t>
            </a:r>
            <a:r>
              <a:rPr lang="en-US" dirty="0" smtClean="0">
                <a:latin typeface="Bamini" pitchFamily="2" charset="0"/>
              </a:rPr>
              <a:t>;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Ma;T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Kd;Ndhbfis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Kiwg;gb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Rl;bf;fhl;Ljy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ve;j</a:t>
            </a:r>
            <a:r>
              <a:rPr lang="en-US" dirty="0" smtClean="0">
                <a:latin typeface="Bamini" pitchFamily="2" charset="0"/>
              </a:rPr>
              <a:t> E}</a:t>
            </a:r>
            <a:r>
              <a:rPr lang="en-US" dirty="0" err="1" smtClean="0">
                <a:latin typeface="Bamini" pitchFamily="2" charset="0"/>
              </a:rPr>
              <a:t>ypy</a:t>
            </a:r>
            <a:r>
              <a:rPr lang="en-US" dirty="0" smtClean="0">
                <a:latin typeface="Bamini" pitchFamily="2" charset="0"/>
              </a:rPr>
              <a:t>; ,</a:t>
            </a:r>
            <a:r>
              <a:rPr lang="en-US" dirty="0" err="1" smtClean="0">
                <a:latin typeface="Bamini" pitchFamily="2" charset="0"/>
              </a:rPr>
              <a:t>Ue;J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Nkw;Nfhs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Ma;Ntl;by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nfhLf;fg;gl;lJ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vd;gij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rhpahfr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Rl;ly</a:t>
            </a:r>
            <a:r>
              <a:rPr lang="en-US" dirty="0" smtClean="0">
                <a:latin typeface="Bamini" pitchFamily="2" charset="0"/>
              </a:rPr>
              <a:t>;.</a:t>
            </a:r>
          </a:p>
          <a:p>
            <a:r>
              <a:rPr lang="en-US" dirty="0" err="1" smtClean="0">
                <a:latin typeface="Bamini" pitchFamily="2" charset="0"/>
              </a:rPr>
              <a:t>Ma;T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newpKiwg;gb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mikj;jy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fUj;Jj;jpUl;L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vd;gJ</a:t>
            </a:r>
            <a:r>
              <a:rPr lang="en-US" dirty="0" smtClean="0">
                <a:latin typeface="Bamini" pitchFamily="2" charset="0"/>
              </a:rPr>
              <a:t> ,</a:t>
            </a:r>
            <a:r>
              <a:rPr lang="en-US" dirty="0" err="1" smtClean="0">
                <a:latin typeface="Bamini" pitchFamily="2" charset="0"/>
              </a:rPr>
              <a:t>Uf;ff</a:t>
            </a:r>
            <a:r>
              <a:rPr lang="en-US" dirty="0" smtClean="0">
                <a:latin typeface="Bamini" pitchFamily="2" charset="0"/>
              </a:rPr>
              <a:t>; $</a:t>
            </a:r>
            <a:r>
              <a:rPr lang="en-US" dirty="0" err="1" smtClean="0">
                <a:latin typeface="Bamini" pitchFamily="2" charset="0"/>
              </a:rPr>
              <a:t>lhJ</a:t>
            </a:r>
            <a:r>
              <a:rPr lang="en-US" dirty="0" smtClean="0">
                <a:latin typeface="Bamini" pitchFamily="2" charset="0"/>
              </a:rPr>
              <a:t>.</a:t>
            </a:r>
          </a:p>
          <a:p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Ma;T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xOf;fk</a:t>
            </a:r>
            <a:r>
              <a:rPr lang="en-US" dirty="0" smtClean="0">
                <a:latin typeface="Bamini" pitchFamily="2" charset="0"/>
              </a:rPr>
              <a:t>;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Bamini" pitchFamily="2" charset="0"/>
              </a:rPr>
              <a:t>Fwpf;Nfhs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kpf;f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Njly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nghUl;fs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my;yJ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nra;jpfisj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njhFj;Jk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tFj;Jk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cz;ikfis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mwpjy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fy;tp</a:t>
            </a:r>
            <a:r>
              <a:rPr lang="en-US" dirty="0" smtClean="0">
                <a:latin typeface="Bamini" pitchFamily="2" charset="0"/>
              </a:rPr>
              <a:t>&gt; </a:t>
            </a:r>
            <a:r>
              <a:rPr lang="en-US" dirty="0" err="1" smtClean="0">
                <a:latin typeface="Bamini" pitchFamily="2" charset="0"/>
              </a:rPr>
              <a:t>gl;lwpT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Mfpad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epuk;Gjy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fUJNfhisj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njspTw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rikj;Jf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nfhs;Sjy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jUf;f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newpahy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Njh;jy</a:t>
            </a:r>
            <a:r>
              <a:rPr lang="en-US" dirty="0" smtClean="0">
                <a:latin typeface="Bamini" pitchFamily="2" charset="0"/>
              </a:rPr>
              <a:t>;</a:t>
            </a:r>
          </a:p>
          <a:p>
            <a:r>
              <a:rPr lang="en-US" dirty="0" err="1" smtClean="0">
                <a:latin typeface="Bamini" pitchFamily="2" charset="0"/>
              </a:rPr>
              <a:t>cld;ghl;L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vjph;kiwg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gFjpfs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cl;nfhz;L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KbTf;F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tUjy</a:t>
            </a:r>
            <a:r>
              <a:rPr lang="en-US" dirty="0" smtClean="0">
                <a:latin typeface="Bamini" pitchFamily="2" charset="0"/>
              </a:rPr>
              <a:t>;- </a:t>
            </a:r>
            <a:r>
              <a:rPr lang="en-US" dirty="0" err="1" smtClean="0">
                <a:latin typeface="Bamini" pitchFamily="2" charset="0"/>
              </a:rPr>
              <a:t>Nguhrphpah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nlsdpq</a:t>
            </a:r>
            <a:r>
              <a:rPr lang="en-US" dirty="0" smtClean="0">
                <a:latin typeface="Bamini" pitchFamily="2" charset="0"/>
              </a:rPr>
              <a:t>; (</a:t>
            </a:r>
            <a:r>
              <a:rPr lang="en-US" dirty="0" err="1" smtClean="0">
                <a:latin typeface="Bamini" pitchFamily="2" charset="0"/>
              </a:rPr>
              <a:t>F.nt.ghyRg;gpukzpak</a:t>
            </a:r>
            <a:r>
              <a:rPr lang="en-US" dirty="0" smtClean="0">
                <a:latin typeface="Bamini" pitchFamily="2" charset="0"/>
              </a:rPr>
              <a:t>;&gt; </a:t>
            </a:r>
            <a:r>
              <a:rPr lang="en-US" dirty="0" err="1" smtClean="0">
                <a:latin typeface="Bamini" pitchFamily="2" charset="0"/>
              </a:rPr>
              <a:t>Muha;r;rp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newpKiwfs</a:t>
            </a:r>
            <a:r>
              <a:rPr lang="en-US" dirty="0" smtClean="0">
                <a:latin typeface="Bamini" pitchFamily="2" charset="0"/>
              </a:rPr>
              <a:t>;)</a:t>
            </a:r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341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Ma;tpay; mwk;</vt:lpstr>
      <vt:lpstr>mwk; - nghUz;ik</vt:lpstr>
      <vt:lpstr>Ma;tpay; mwk; - vtUf;F chpaJ? ;</vt:lpstr>
      <vt:lpstr>Ma;thsh; - ,Uf;fNtz;bad</vt:lpstr>
      <vt:lpstr>Ma;thsh; - tpUk;gjfhjd</vt:lpstr>
      <vt:lpstr>newpahsh; - ,Uf;fNtz;bad</vt:lpstr>
      <vt:lpstr>newpahshplk; - $lhjd</vt:lpstr>
      <vt:lpstr>Ma;Ntl;by;</vt:lpstr>
      <vt:lpstr>Ma;T xOf;fk;</vt:lpstr>
      <vt:lpstr>vJ vt;thwhapDk;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Ma;tpay; mwk;</dc:title>
  <dc:creator>Sairam</dc:creator>
  <cp:lastModifiedBy>Sairam</cp:lastModifiedBy>
  <cp:revision>14</cp:revision>
  <dcterms:created xsi:type="dcterms:W3CDTF">2020-04-28T08:02:53Z</dcterms:created>
  <dcterms:modified xsi:type="dcterms:W3CDTF">2020-04-28T08:45:40Z</dcterms:modified>
</cp:coreProperties>
</file>